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58" r:id="rId6"/>
    <p:sldId id="257" r:id="rId7"/>
    <p:sldId id="260" r:id="rId8"/>
    <p:sldId id="259" r:id="rId9"/>
    <p:sldId id="270" r:id="rId10"/>
    <p:sldId id="268" r:id="rId11"/>
    <p:sldId id="269" r:id="rId12"/>
    <p:sldId id="261" r:id="rId13"/>
    <p:sldId id="271" r:id="rId14"/>
    <p:sldId id="264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5EA8B-6EE5-3DA3-898B-5E01AC7E3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EBEC76-C976-2A75-9227-622A8059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752FD-9A13-07EF-216B-29DB4D25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5BB7E-2A89-C7F3-3979-F33EDA6C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7ED39-1E4A-BEFF-6C4C-D37FDCB9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D05AB-BBB8-E2F3-D159-D3CAC886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B7524C-8374-2E9F-464C-EF71B8A78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420BD-3056-A0A2-A3AC-C533C64F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B6BC1F-D8FE-FAB9-5BDF-F2BDCCAD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B08BD-E3F7-D9E4-BB02-6DC5D8D8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39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CFE42-8F83-285F-F409-88AB4AD16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04C7E1-F235-39E1-4D36-CC9E5CC54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631CC-C278-1E17-3E49-E07915BF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F2414-A60C-BA2B-518E-3468E29D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399BB-DCCF-8C0B-E07B-6D4E9838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6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E8E28-B731-D899-A690-75B8C82B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2742F-40BD-8333-4F47-3DDB4A1D1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85AAD-470C-6A6E-3FCE-59F0ADE1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5DEAD-56AD-B505-B2FF-C4224DBDF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8C5C7-C4BF-A1C1-F138-94473174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30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E8152-4D33-A59F-7D0B-5566F40B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3E6E5D-43E6-91D9-B7F5-7421FBCE1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7A3B6-099D-8931-F331-90B92ED8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4E7C1-FFA2-1B81-406F-0B96E69B2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3CA4C-5F5F-A825-7731-7923FC1E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9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6AF86-FEA1-C148-1F83-1CBF0E0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48B8C-BE5C-6DEE-3A98-727E28184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12A5A3-068C-E351-EBC8-D1C09ABCD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41A2F1-0F39-3D05-FA40-7C0D42EC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92BE7E-F814-2AEA-F43A-A93A5FBD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1CE40-9472-CC8D-5F7B-97CBFB72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69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60149-0A49-9100-9F87-E7F60E8AE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006203-E16A-5013-8CEB-E11E584C0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890C8-3BC5-E5F8-6C76-FB5159CF0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EB40A2-FD65-486B-7746-678DEC6CF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23EF91-64AC-7370-C372-4BDD4D062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39F1C0-2068-43F4-FE72-A4D47FEF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CC78B7-087C-C319-A8F6-2997156E8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C8975F-A5B6-1FCC-2268-B03F0BAD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1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FCB9A-B8B4-A9EC-EA39-16B45142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AA0C79-3B40-C726-FA2A-1C42549B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7CD383-5328-96A0-CD34-EE3FE8DC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6701A7-3CEA-84B5-9ECD-0B35FC5F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9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44D3C1-44C6-E562-A538-60770AB7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066EAC-7E86-7BD9-3645-37BBAFB6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CFA08-6C18-18FB-4193-72CC3FF6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4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E8D29-06D3-CE09-47B4-76B8E15D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C3707-7A1B-8686-5AD2-2A37A02CE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5FA000-F450-3A47-341E-06966161A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7B6CBF-FD0D-0A45-97C4-41D623E9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EF45FF-77F7-6DB5-94D7-8AA5DA04D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2F5423-12F9-74C9-2EB3-DBF36400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2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2709C-D39C-8576-3E0B-6D76038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E7ED6E-9A71-AD31-2237-57E91B377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AE3EDA-2D63-AB14-0539-617BA389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0AC22D-0DEB-100F-9DCA-155FA46A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7A16C7-009D-E202-17DC-8CA5A6B8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019762-F6B6-9200-00B4-10E8DC11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93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11BED7-A7ED-6148-F30A-81799F19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CEC5E6-4C4E-D294-CC8D-C4329EC6D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05AF82-4738-DB44-A704-2EEFD55DE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E3B7A6-3C6F-45B1-9014-DC80098C7212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06A78A-3C81-3065-7B0E-38B76C8A8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14CF1-FECB-6C0D-A57C-80B1E5318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81233C-F49B-4C64-8ECB-92E9D6968A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7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4EF99-1494-7526-3154-3D1DE60F2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영상처리</a:t>
            </a:r>
            <a:r>
              <a:rPr lang="en-US" altLang="ko-KR" dirty="0"/>
              <a:t>6</a:t>
            </a:r>
            <a:r>
              <a:rPr lang="ko-KR" altLang="en-US" dirty="0"/>
              <a:t>주차 과제</a:t>
            </a:r>
            <a:br>
              <a:rPr lang="en-US" altLang="ko-KR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622CD6-C431-9995-88D2-BE6323141D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학번</a:t>
            </a:r>
            <a:r>
              <a:rPr lang="en-US" altLang="ko-KR" dirty="0"/>
              <a:t>:2024254002</a:t>
            </a:r>
          </a:p>
          <a:p>
            <a:r>
              <a:rPr lang="ko-KR" altLang="en-US" dirty="0"/>
              <a:t>성명</a:t>
            </a:r>
            <a:r>
              <a:rPr lang="en-US" altLang="ko-KR" dirty="0"/>
              <a:t>:</a:t>
            </a:r>
            <a:r>
              <a:rPr lang="ko-KR" altLang="en-US" dirty="0"/>
              <a:t>전창수</a:t>
            </a:r>
          </a:p>
        </p:txBody>
      </p:sp>
    </p:spTree>
    <p:extLst>
      <p:ext uri="{BB962C8B-B14F-4D97-AF65-F5344CB8AC3E}">
        <p14:creationId xmlns:p14="http://schemas.microsoft.com/office/powerpoint/2010/main" val="418298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38BB65-BD17-9611-26E0-BC7091DC17D3}"/>
              </a:ext>
            </a:extLst>
          </p:cNvPr>
          <p:cNvSpPr/>
          <p:nvPr/>
        </p:nvSpPr>
        <p:spPr>
          <a:xfrm>
            <a:off x="530941" y="0"/>
            <a:ext cx="1709841" cy="482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6-5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77C39-8B89-79C0-9826-27DF0085E409}"/>
              </a:ext>
            </a:extLst>
          </p:cNvPr>
          <p:cNvSpPr txBox="1"/>
          <p:nvPr/>
        </p:nvSpPr>
        <p:spPr>
          <a:xfrm>
            <a:off x="334296" y="583242"/>
            <a:ext cx="6096000" cy="660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from PyQt5.QtWidgets import *</a:t>
            </a:r>
          </a:p>
          <a:p>
            <a:r>
              <a:rPr lang="en-US" altLang="ko-KR" sz="900" dirty="0"/>
              <a:t>import cv2 as cv</a:t>
            </a:r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numpy</a:t>
            </a:r>
            <a:r>
              <a:rPr lang="en-US" altLang="ko-KR" sz="900" dirty="0"/>
              <a:t> as np</a:t>
            </a:r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winsound</a:t>
            </a:r>
            <a:endParaRPr lang="en-US" altLang="ko-KR" sz="900" dirty="0"/>
          </a:p>
          <a:p>
            <a:r>
              <a:rPr lang="en-US" altLang="ko-KR" sz="900" dirty="0"/>
              <a:t>import sys</a:t>
            </a:r>
          </a:p>
          <a:p>
            <a:endParaRPr lang="en-US" altLang="ko-KR" sz="900" dirty="0"/>
          </a:p>
          <a:p>
            <a:r>
              <a:rPr lang="en-US" altLang="ko-KR" sz="900" dirty="0"/>
              <a:t>class Panorama(</a:t>
            </a:r>
            <a:r>
              <a:rPr lang="en-US" altLang="ko-KR" sz="900" dirty="0" err="1"/>
              <a:t>QMainWindow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def __</a:t>
            </a:r>
            <a:r>
              <a:rPr lang="en-US" altLang="ko-KR" sz="900" dirty="0" err="1"/>
              <a:t>init</a:t>
            </a:r>
            <a:r>
              <a:rPr lang="en-US" altLang="ko-KR" sz="900" dirty="0"/>
              <a:t>__(self):</a:t>
            </a:r>
          </a:p>
          <a:p>
            <a:r>
              <a:rPr lang="en-US" altLang="ko-KR" sz="900" dirty="0"/>
              <a:t>        super().__</a:t>
            </a:r>
            <a:r>
              <a:rPr lang="en-US" altLang="ko-KR" sz="900" dirty="0" err="1"/>
              <a:t>init</a:t>
            </a:r>
            <a:r>
              <a:rPr lang="en-US" altLang="ko-KR" sz="900" dirty="0"/>
              <a:t>__()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self.setWindowTitle</a:t>
            </a:r>
            <a:r>
              <a:rPr lang="en-US" altLang="ko-KR" sz="900" dirty="0"/>
              <a:t>('</a:t>
            </a:r>
            <a:r>
              <a:rPr lang="ko-KR" altLang="en-US" sz="900" dirty="0"/>
              <a:t>파노라마 영상</a:t>
            </a:r>
            <a:r>
              <a:rPr lang="en-US" altLang="ko-KR" sz="900" dirty="0"/>
              <a:t>')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self.setGeometry</a:t>
            </a:r>
            <a:r>
              <a:rPr lang="en-US" altLang="ko-KR" sz="900" dirty="0"/>
              <a:t>(200, 200, 700, 200)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# </a:t>
            </a:r>
            <a:r>
              <a:rPr lang="ko-KR" altLang="en-US" sz="900" dirty="0"/>
              <a:t>버튼 생성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 err="1"/>
              <a:t>collectButton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QPushButton</a:t>
            </a:r>
            <a:r>
              <a:rPr lang="en-US" altLang="ko-KR" sz="900" dirty="0"/>
              <a:t>('</a:t>
            </a:r>
            <a:r>
              <a:rPr lang="ko-KR" altLang="en-US" sz="900" dirty="0"/>
              <a:t>영상 수집</a:t>
            </a:r>
            <a:r>
              <a:rPr lang="en-US" altLang="ko-KR" sz="900" dirty="0"/>
              <a:t>', self)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self.showButton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QPushButton</a:t>
            </a:r>
            <a:r>
              <a:rPr lang="en-US" altLang="ko-KR" sz="900" dirty="0"/>
              <a:t>('</a:t>
            </a:r>
            <a:r>
              <a:rPr lang="ko-KR" altLang="en-US" sz="900" dirty="0"/>
              <a:t>영상 보기</a:t>
            </a:r>
            <a:r>
              <a:rPr lang="en-US" altLang="ko-KR" sz="900" dirty="0"/>
              <a:t>', self)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self.stitchButton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QPushButton</a:t>
            </a:r>
            <a:r>
              <a:rPr lang="en-US" altLang="ko-KR" sz="900" dirty="0"/>
              <a:t>('</a:t>
            </a:r>
            <a:r>
              <a:rPr lang="ko-KR" altLang="en-US" sz="900" dirty="0"/>
              <a:t>봉합</a:t>
            </a:r>
            <a:r>
              <a:rPr lang="en-US" altLang="ko-KR" sz="900" dirty="0"/>
              <a:t>', self)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self.saveButton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QPushButton</a:t>
            </a:r>
            <a:r>
              <a:rPr lang="en-US" altLang="ko-KR" sz="900" dirty="0"/>
              <a:t>('</a:t>
            </a:r>
            <a:r>
              <a:rPr lang="ko-KR" altLang="en-US" sz="900" dirty="0"/>
              <a:t>저장</a:t>
            </a:r>
            <a:r>
              <a:rPr lang="en-US" altLang="ko-KR" sz="900" dirty="0"/>
              <a:t>', self)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quitButton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QPushButton</a:t>
            </a:r>
            <a:r>
              <a:rPr lang="en-US" altLang="ko-KR" sz="900" dirty="0"/>
              <a:t>('</a:t>
            </a:r>
            <a:r>
              <a:rPr lang="ko-KR" altLang="en-US" sz="900" dirty="0"/>
              <a:t>나가기</a:t>
            </a:r>
            <a:r>
              <a:rPr lang="en-US" altLang="ko-KR" sz="900" dirty="0"/>
              <a:t>', self)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self.label</a:t>
            </a:r>
            <a:r>
              <a:rPr lang="en-US" altLang="ko-KR" sz="900" dirty="0"/>
              <a:t> = QLabel('</a:t>
            </a:r>
            <a:r>
              <a:rPr lang="ko-KR" altLang="en-US" sz="900" dirty="0"/>
              <a:t>환영합니다</a:t>
            </a:r>
            <a:r>
              <a:rPr lang="en-US" altLang="ko-KR" sz="900" dirty="0"/>
              <a:t>!', self)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# </a:t>
            </a:r>
            <a:r>
              <a:rPr lang="ko-KR" altLang="en-US" sz="900" dirty="0"/>
              <a:t>버튼 배치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 err="1"/>
              <a:t>collectButton.setGeometry</a:t>
            </a:r>
            <a:r>
              <a:rPr lang="en-US" altLang="ko-KR" sz="900" dirty="0"/>
              <a:t>(10, 25, 100, 30)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self.showButton.setGeometry</a:t>
            </a:r>
            <a:r>
              <a:rPr lang="en-US" altLang="ko-KR" sz="900" dirty="0"/>
              <a:t>(110, 25, 100, 30)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self.stitchButton.setGeometry</a:t>
            </a:r>
            <a:r>
              <a:rPr lang="en-US" altLang="ko-KR" sz="900" dirty="0"/>
              <a:t>(210, 25, 100, 30)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self.saveButton.setGeometry</a:t>
            </a:r>
            <a:r>
              <a:rPr lang="en-US" altLang="ko-KR" sz="900" dirty="0"/>
              <a:t>(310, 25, 100, 30)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quitButton.setGeometry</a:t>
            </a:r>
            <a:r>
              <a:rPr lang="en-US" altLang="ko-KR" sz="900" dirty="0"/>
              <a:t>(450, 25, 100, 30)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self.label.setGeometry</a:t>
            </a:r>
            <a:r>
              <a:rPr lang="en-US" altLang="ko-KR" sz="900" dirty="0"/>
              <a:t>(10, 70, 600, 170)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# </a:t>
            </a:r>
            <a:r>
              <a:rPr lang="ko-KR" altLang="en-US" sz="900" dirty="0"/>
              <a:t>초기 비활성화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 err="1"/>
              <a:t>self.showButton.setEnabled</a:t>
            </a:r>
            <a:r>
              <a:rPr lang="en-US" altLang="ko-KR" sz="900" dirty="0"/>
              <a:t>(False)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self.stitchButton.setEnabled</a:t>
            </a:r>
            <a:r>
              <a:rPr lang="en-US" altLang="ko-KR" sz="900" dirty="0"/>
              <a:t>(False)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self.saveButton.setEnabled</a:t>
            </a:r>
            <a:r>
              <a:rPr lang="en-US" altLang="ko-KR" sz="900" dirty="0"/>
              <a:t>(False)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# </a:t>
            </a:r>
            <a:r>
              <a:rPr lang="ko-KR" altLang="en-US" sz="900" dirty="0"/>
              <a:t>이벤트 연결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 err="1"/>
              <a:t>collectButton.clicked.connect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self.collectFunction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self.showButton.clicked.connect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self.showFunction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self.stitchButton.clicked.connect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self.stitchFunction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self.saveButton.clicked.connect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self.saveFunction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quitButton.clicked.connect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self.quitFunction</a:t>
            </a:r>
            <a:r>
              <a:rPr lang="en-US" altLang="ko-KR" sz="900" dirty="0"/>
              <a:t>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def </a:t>
            </a:r>
            <a:r>
              <a:rPr lang="en-US" altLang="ko-KR" sz="900" dirty="0" err="1"/>
              <a:t>collectFunction</a:t>
            </a:r>
            <a:r>
              <a:rPr lang="en-US" altLang="ko-KR" sz="900" dirty="0"/>
              <a:t>(self):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self.showButton.setEnabled</a:t>
            </a:r>
            <a:r>
              <a:rPr lang="en-US" altLang="ko-KR" sz="900" dirty="0"/>
              <a:t>(False)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self.stitchButton.setEnabled</a:t>
            </a:r>
            <a:r>
              <a:rPr lang="en-US" altLang="ko-KR" sz="900" dirty="0"/>
              <a:t>(False)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self.saveButton.setEnabled</a:t>
            </a:r>
            <a:r>
              <a:rPr lang="en-US" altLang="ko-KR" sz="900" dirty="0"/>
              <a:t>(False)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self.label.setText</a:t>
            </a:r>
            <a:r>
              <a:rPr lang="en-US" altLang="ko-KR" sz="900" dirty="0"/>
              <a:t>('c</a:t>
            </a:r>
            <a:r>
              <a:rPr lang="ko-KR" altLang="en-US" sz="900" dirty="0"/>
              <a:t>를 여러 번 눌러 수집하고 끝나면 </a:t>
            </a:r>
            <a:r>
              <a:rPr lang="en-US" altLang="ko-KR" sz="900" dirty="0"/>
              <a:t>q</a:t>
            </a:r>
            <a:r>
              <a:rPr lang="ko-KR" altLang="en-US" sz="900" dirty="0"/>
              <a:t>를 눌러 비디오를 끕니다</a:t>
            </a:r>
            <a:r>
              <a:rPr lang="en-US" altLang="ko-KR" sz="900" dirty="0"/>
              <a:t>.')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86DE4-5465-3A82-9BAA-D7D4A90FD9DE}"/>
              </a:ext>
            </a:extLst>
          </p:cNvPr>
          <p:cNvSpPr txBox="1"/>
          <p:nvPr/>
        </p:nvSpPr>
        <p:spPr>
          <a:xfrm>
            <a:off x="6007510" y="482321"/>
            <a:ext cx="6096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 err="1"/>
              <a:t>self.cap</a:t>
            </a:r>
            <a:r>
              <a:rPr lang="en-US" altLang="ko-KR" sz="700" dirty="0"/>
              <a:t> = </a:t>
            </a:r>
            <a:r>
              <a:rPr lang="en-US" altLang="ko-KR" sz="700" dirty="0" err="1"/>
              <a:t>cv.VideoCapture</a:t>
            </a:r>
            <a:r>
              <a:rPr lang="en-US" altLang="ko-KR" sz="700" dirty="0"/>
              <a:t>(0, </a:t>
            </a:r>
            <a:r>
              <a:rPr lang="en-US" altLang="ko-KR" sz="700" dirty="0" err="1"/>
              <a:t>cv.CAP_DSHOW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/>
              <a:t>        if not </a:t>
            </a:r>
            <a:r>
              <a:rPr lang="en-US" altLang="ko-KR" sz="700" dirty="0" err="1"/>
              <a:t>self.cap.isOpened</a:t>
            </a:r>
            <a:r>
              <a:rPr lang="en-US" altLang="ko-KR" sz="700" dirty="0"/>
              <a:t>():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sys.exit</a:t>
            </a:r>
            <a:r>
              <a:rPr lang="en-US" altLang="ko-KR" sz="700" dirty="0"/>
              <a:t>('</a:t>
            </a:r>
            <a:r>
              <a:rPr lang="ko-KR" altLang="en-US" sz="700" dirty="0"/>
              <a:t>카메라 연결 실패</a:t>
            </a:r>
            <a:r>
              <a:rPr lang="en-US" altLang="ko-KR" sz="700" dirty="0"/>
              <a:t>')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self.imgs</a:t>
            </a:r>
            <a:r>
              <a:rPr lang="en-US" altLang="ko-KR" sz="700" dirty="0"/>
              <a:t> = []</a:t>
            </a:r>
          </a:p>
          <a:p>
            <a:r>
              <a:rPr lang="en-US" altLang="ko-KR" sz="700" dirty="0"/>
              <a:t>        while True:</a:t>
            </a:r>
          </a:p>
          <a:p>
            <a:r>
              <a:rPr lang="en-US" altLang="ko-KR" sz="700" dirty="0"/>
              <a:t>            ret, frame = </a:t>
            </a:r>
            <a:r>
              <a:rPr lang="en-US" altLang="ko-KR" sz="700" dirty="0" err="1"/>
              <a:t>self.cap.read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/>
              <a:t>            if not ret:</a:t>
            </a:r>
          </a:p>
          <a:p>
            <a:r>
              <a:rPr lang="en-US" altLang="ko-KR" sz="700" dirty="0"/>
              <a:t>                break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cv.imshow</a:t>
            </a:r>
            <a:r>
              <a:rPr lang="en-US" altLang="ko-KR" sz="700" dirty="0"/>
              <a:t>('video display', frame)</a:t>
            </a:r>
          </a:p>
          <a:p>
            <a:r>
              <a:rPr lang="en-US" altLang="ko-KR" sz="700" dirty="0"/>
              <a:t>            key = </a:t>
            </a:r>
            <a:r>
              <a:rPr lang="en-US" altLang="ko-KR" sz="700" dirty="0" err="1"/>
              <a:t>cv.waitKey</a:t>
            </a:r>
            <a:r>
              <a:rPr lang="en-US" altLang="ko-KR" sz="700" dirty="0"/>
              <a:t>(1)</a:t>
            </a:r>
          </a:p>
          <a:p>
            <a:r>
              <a:rPr lang="en-US" altLang="ko-KR" sz="700" dirty="0"/>
              <a:t>            if key == </a:t>
            </a:r>
            <a:r>
              <a:rPr lang="en-US" altLang="ko-KR" sz="700" dirty="0" err="1"/>
              <a:t>ord</a:t>
            </a:r>
            <a:r>
              <a:rPr lang="en-US" altLang="ko-KR" sz="700" dirty="0"/>
              <a:t>('c'):</a:t>
            </a:r>
          </a:p>
          <a:p>
            <a:r>
              <a:rPr lang="en-US" altLang="ko-KR" sz="700" dirty="0"/>
              <a:t>                </a:t>
            </a:r>
            <a:r>
              <a:rPr lang="en-US" altLang="ko-KR" sz="700" dirty="0" err="1"/>
              <a:t>self.imgs.append</a:t>
            </a:r>
            <a:r>
              <a:rPr lang="en-US" altLang="ko-KR" sz="700" dirty="0"/>
              <a:t>(frame)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elif</a:t>
            </a:r>
            <a:r>
              <a:rPr lang="en-US" altLang="ko-KR" sz="700" dirty="0"/>
              <a:t> key == </a:t>
            </a:r>
            <a:r>
              <a:rPr lang="en-US" altLang="ko-KR" sz="700" dirty="0" err="1"/>
              <a:t>ord</a:t>
            </a:r>
            <a:r>
              <a:rPr lang="en-US" altLang="ko-KR" sz="700" dirty="0"/>
              <a:t>('q'):</a:t>
            </a:r>
          </a:p>
          <a:p>
            <a:r>
              <a:rPr lang="en-US" altLang="ko-KR" sz="700" dirty="0"/>
              <a:t>                </a:t>
            </a:r>
            <a:r>
              <a:rPr lang="en-US" altLang="ko-KR" sz="700" dirty="0" err="1"/>
              <a:t>self.cap.release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/>
              <a:t>                </a:t>
            </a:r>
            <a:r>
              <a:rPr lang="en-US" altLang="ko-KR" sz="700" dirty="0" err="1"/>
              <a:t>cv.destroyWindow</a:t>
            </a:r>
            <a:r>
              <a:rPr lang="en-US" altLang="ko-KR" sz="700" dirty="0"/>
              <a:t>('video display')</a:t>
            </a:r>
          </a:p>
          <a:p>
            <a:r>
              <a:rPr lang="en-US" altLang="ko-KR" sz="700" dirty="0"/>
              <a:t>                break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if </a:t>
            </a:r>
            <a:r>
              <a:rPr lang="en-US" altLang="ko-KR" sz="700" dirty="0" err="1"/>
              <a:t>len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self.imgs</a:t>
            </a:r>
            <a:r>
              <a:rPr lang="en-US" altLang="ko-KR" sz="700" dirty="0"/>
              <a:t>) &gt;= 2: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self.showButton.setEnabled</a:t>
            </a:r>
            <a:r>
              <a:rPr lang="en-US" altLang="ko-KR" sz="700" dirty="0"/>
              <a:t>(True)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self.stitchButton.setEnabled</a:t>
            </a:r>
            <a:r>
              <a:rPr lang="en-US" altLang="ko-KR" sz="700" dirty="0"/>
              <a:t>(True)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self.saveButton.setEnabled</a:t>
            </a:r>
            <a:r>
              <a:rPr lang="en-US" altLang="ko-KR" sz="700" dirty="0"/>
              <a:t>(True)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def </a:t>
            </a:r>
            <a:r>
              <a:rPr lang="en-US" altLang="ko-KR" sz="700" dirty="0" err="1"/>
              <a:t>showFunction</a:t>
            </a:r>
            <a:r>
              <a:rPr lang="en-US" altLang="ko-KR" sz="700" dirty="0"/>
              <a:t>(self):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self.label.setText</a:t>
            </a:r>
            <a:r>
              <a:rPr lang="en-US" altLang="ko-KR" sz="700" dirty="0"/>
              <a:t>('</a:t>
            </a:r>
            <a:r>
              <a:rPr lang="ko-KR" altLang="en-US" sz="700" dirty="0"/>
              <a:t>수집된 영상은 </a:t>
            </a:r>
            <a:r>
              <a:rPr lang="en-US" altLang="ko-KR" sz="700" dirty="0"/>
              <a:t>' + str(</a:t>
            </a:r>
            <a:r>
              <a:rPr lang="en-US" altLang="ko-KR" sz="700" dirty="0" err="1"/>
              <a:t>len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self.imgs</a:t>
            </a:r>
            <a:r>
              <a:rPr lang="en-US" altLang="ko-KR" sz="700" dirty="0"/>
              <a:t>)) + '</a:t>
            </a:r>
            <a:r>
              <a:rPr lang="ko-KR" altLang="en-US" sz="700" dirty="0"/>
              <a:t>장입니다</a:t>
            </a:r>
            <a:r>
              <a:rPr lang="en-US" altLang="ko-KR" sz="700" dirty="0"/>
              <a:t>.')</a:t>
            </a:r>
          </a:p>
          <a:p>
            <a:r>
              <a:rPr lang="en-US" altLang="ko-KR" sz="700" dirty="0"/>
              <a:t>        stack = </a:t>
            </a:r>
            <a:r>
              <a:rPr lang="en-US" altLang="ko-KR" sz="700" dirty="0" err="1"/>
              <a:t>cv.resize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self.imgs</a:t>
            </a:r>
            <a:r>
              <a:rPr lang="en-US" altLang="ko-KR" sz="700" dirty="0"/>
              <a:t>[0], </a:t>
            </a:r>
            <a:r>
              <a:rPr lang="en-US" altLang="ko-KR" sz="700" dirty="0" err="1"/>
              <a:t>dsize</a:t>
            </a:r>
            <a:r>
              <a:rPr lang="en-US" altLang="ko-KR" sz="700" dirty="0"/>
              <a:t>=(0, 0), </a:t>
            </a:r>
            <a:r>
              <a:rPr lang="en-US" altLang="ko-KR" sz="700" dirty="0" err="1"/>
              <a:t>fx</a:t>
            </a:r>
            <a:r>
              <a:rPr lang="en-US" altLang="ko-KR" sz="700" dirty="0"/>
              <a:t>=0.25, </a:t>
            </a:r>
            <a:r>
              <a:rPr lang="en-US" altLang="ko-KR" sz="700" dirty="0" err="1"/>
              <a:t>fy</a:t>
            </a:r>
            <a:r>
              <a:rPr lang="en-US" altLang="ko-KR" sz="700" dirty="0"/>
              <a:t>=0.25)</a:t>
            </a:r>
          </a:p>
          <a:p>
            <a:r>
              <a:rPr lang="en-US" altLang="ko-KR" sz="700" dirty="0"/>
              <a:t>        for </a:t>
            </a:r>
            <a:r>
              <a:rPr lang="en-US" altLang="ko-KR" sz="700" dirty="0" err="1"/>
              <a:t>i</a:t>
            </a:r>
            <a:r>
              <a:rPr lang="en-US" altLang="ko-KR" sz="700" dirty="0"/>
              <a:t> in range(1, </a:t>
            </a:r>
            <a:r>
              <a:rPr lang="en-US" altLang="ko-KR" sz="700" dirty="0" err="1"/>
              <a:t>len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self.imgs</a:t>
            </a:r>
            <a:r>
              <a:rPr lang="en-US" altLang="ko-KR" sz="700" dirty="0"/>
              <a:t>)):</a:t>
            </a:r>
          </a:p>
          <a:p>
            <a:r>
              <a:rPr lang="en-US" altLang="ko-KR" sz="700" dirty="0"/>
              <a:t>            stack = </a:t>
            </a:r>
            <a:r>
              <a:rPr lang="en-US" altLang="ko-KR" sz="700" dirty="0" err="1"/>
              <a:t>np.hstack</a:t>
            </a:r>
            <a:r>
              <a:rPr lang="en-US" altLang="ko-KR" sz="700" dirty="0"/>
              <a:t>((stack, </a:t>
            </a:r>
            <a:r>
              <a:rPr lang="en-US" altLang="ko-KR" sz="700" dirty="0" err="1"/>
              <a:t>cv.resize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self.imgs</a:t>
            </a:r>
            <a:r>
              <a:rPr lang="en-US" altLang="ko-KR" sz="700" dirty="0"/>
              <a:t>[</a:t>
            </a:r>
            <a:r>
              <a:rPr lang="en-US" altLang="ko-KR" sz="700" dirty="0" err="1"/>
              <a:t>i</a:t>
            </a:r>
            <a:r>
              <a:rPr lang="en-US" altLang="ko-KR" sz="700" dirty="0"/>
              <a:t>], </a:t>
            </a:r>
            <a:r>
              <a:rPr lang="en-US" altLang="ko-KR" sz="700" dirty="0" err="1"/>
              <a:t>dsize</a:t>
            </a:r>
            <a:r>
              <a:rPr lang="en-US" altLang="ko-KR" sz="700" dirty="0"/>
              <a:t>=(0, 0), </a:t>
            </a:r>
            <a:r>
              <a:rPr lang="en-US" altLang="ko-KR" sz="700" dirty="0" err="1"/>
              <a:t>fx</a:t>
            </a:r>
            <a:r>
              <a:rPr lang="en-US" altLang="ko-KR" sz="700" dirty="0"/>
              <a:t>=0.25, </a:t>
            </a:r>
            <a:r>
              <a:rPr lang="en-US" altLang="ko-KR" sz="700" dirty="0" err="1"/>
              <a:t>fy</a:t>
            </a:r>
            <a:r>
              <a:rPr lang="en-US" altLang="ko-KR" sz="700" dirty="0"/>
              <a:t>=0.25)))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cv.imshow</a:t>
            </a:r>
            <a:r>
              <a:rPr lang="en-US" altLang="ko-KR" sz="700" dirty="0"/>
              <a:t>('Image collection', stack)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def </a:t>
            </a:r>
            <a:r>
              <a:rPr lang="en-US" altLang="ko-KR" sz="700" dirty="0" err="1"/>
              <a:t>stitchFunction</a:t>
            </a:r>
            <a:r>
              <a:rPr lang="en-US" altLang="ko-KR" sz="700" dirty="0"/>
              <a:t>(self):</a:t>
            </a:r>
          </a:p>
          <a:p>
            <a:r>
              <a:rPr lang="en-US" altLang="ko-KR" sz="700" dirty="0"/>
              <a:t>        stitcher = </a:t>
            </a:r>
            <a:r>
              <a:rPr lang="en-US" altLang="ko-KR" sz="700" dirty="0" err="1"/>
              <a:t>cv.Stitcher_create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/>
              <a:t>        status, </a:t>
            </a:r>
            <a:r>
              <a:rPr lang="en-US" altLang="ko-KR" sz="700" dirty="0" err="1"/>
              <a:t>self.img_stitched</a:t>
            </a:r>
            <a:r>
              <a:rPr lang="en-US" altLang="ko-KR" sz="700" dirty="0"/>
              <a:t> = </a:t>
            </a:r>
            <a:r>
              <a:rPr lang="en-US" altLang="ko-KR" sz="700" dirty="0" err="1"/>
              <a:t>stitcher.stitch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self.imgs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/>
              <a:t>        if status == </a:t>
            </a:r>
            <a:r>
              <a:rPr lang="en-US" altLang="ko-KR" sz="700" dirty="0" err="1"/>
              <a:t>cv.STITCHER_OK</a:t>
            </a:r>
            <a:r>
              <a:rPr lang="en-US" altLang="ko-KR" sz="700" dirty="0"/>
              <a:t>: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cv.imshow</a:t>
            </a:r>
            <a:r>
              <a:rPr lang="en-US" altLang="ko-KR" sz="700" dirty="0"/>
              <a:t>('Image stitched panorama', </a:t>
            </a:r>
            <a:r>
              <a:rPr lang="en-US" altLang="ko-KR" sz="700" dirty="0" err="1"/>
              <a:t>self.img_stitched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/>
              <a:t>        else: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winsound.Beep</a:t>
            </a:r>
            <a:r>
              <a:rPr lang="en-US" altLang="ko-KR" sz="700" dirty="0"/>
              <a:t>(3000, 500)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self.label.setText</a:t>
            </a:r>
            <a:r>
              <a:rPr lang="en-US" altLang="ko-KR" sz="700" dirty="0"/>
              <a:t>('</a:t>
            </a:r>
            <a:r>
              <a:rPr lang="ko-KR" altLang="en-US" sz="700" dirty="0"/>
              <a:t>파노라마 제작에 실패했습니다</a:t>
            </a:r>
            <a:r>
              <a:rPr lang="en-US" altLang="ko-KR" sz="700" dirty="0"/>
              <a:t>. </a:t>
            </a:r>
            <a:r>
              <a:rPr lang="ko-KR" altLang="en-US" sz="700" dirty="0"/>
              <a:t>다시 시도하세요</a:t>
            </a:r>
            <a:r>
              <a:rPr lang="en-US" altLang="ko-KR" sz="700" dirty="0"/>
              <a:t>.')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def </a:t>
            </a:r>
            <a:r>
              <a:rPr lang="en-US" altLang="ko-KR" sz="700" dirty="0" err="1"/>
              <a:t>saveFunction</a:t>
            </a:r>
            <a:r>
              <a:rPr lang="en-US" altLang="ko-KR" sz="700" dirty="0"/>
              <a:t>(self):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fname</a:t>
            </a:r>
            <a:r>
              <a:rPr lang="en-US" altLang="ko-KR" sz="700" dirty="0"/>
              <a:t> = </a:t>
            </a:r>
            <a:r>
              <a:rPr lang="en-US" altLang="ko-KR" sz="700" dirty="0" err="1"/>
              <a:t>QFileDialog.getSaveFileName</a:t>
            </a:r>
            <a:r>
              <a:rPr lang="en-US" altLang="ko-KR" sz="700" dirty="0"/>
              <a:t>(self, '</a:t>
            </a:r>
            <a:r>
              <a:rPr lang="ko-KR" altLang="en-US" sz="700" dirty="0"/>
              <a:t>파일 저장</a:t>
            </a:r>
            <a:r>
              <a:rPr lang="en-US" altLang="ko-KR" sz="700" dirty="0"/>
              <a:t>', './')</a:t>
            </a:r>
          </a:p>
          <a:p>
            <a:r>
              <a:rPr lang="en-US" altLang="ko-KR" sz="700" dirty="0"/>
              <a:t>        if </a:t>
            </a:r>
            <a:r>
              <a:rPr lang="en-US" altLang="ko-KR" sz="700" dirty="0" err="1"/>
              <a:t>fname</a:t>
            </a:r>
            <a:r>
              <a:rPr lang="en-US" altLang="ko-KR" sz="700" dirty="0"/>
              <a:t>[0]: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cv.imwrite</a:t>
            </a:r>
            <a:r>
              <a:rPr lang="en-US" altLang="ko-KR" sz="700" dirty="0"/>
              <a:t>(</a:t>
            </a:r>
            <a:r>
              <a:rPr lang="en-US" altLang="ko-KR" sz="700" dirty="0" err="1"/>
              <a:t>fname</a:t>
            </a:r>
            <a:r>
              <a:rPr lang="en-US" altLang="ko-KR" sz="700" dirty="0"/>
              <a:t>[0], </a:t>
            </a:r>
            <a:r>
              <a:rPr lang="en-US" altLang="ko-KR" sz="700" dirty="0" err="1"/>
              <a:t>self.img_stitched</a:t>
            </a:r>
            <a:r>
              <a:rPr lang="en-US" altLang="ko-KR" sz="700" dirty="0"/>
              <a:t>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def </a:t>
            </a:r>
            <a:r>
              <a:rPr lang="en-US" altLang="ko-KR" sz="700" dirty="0" err="1"/>
              <a:t>quitFunction</a:t>
            </a:r>
            <a:r>
              <a:rPr lang="en-US" altLang="ko-KR" sz="700" dirty="0"/>
              <a:t>(self):</a:t>
            </a:r>
          </a:p>
          <a:p>
            <a:r>
              <a:rPr lang="en-US" altLang="ko-KR" sz="700" dirty="0"/>
              <a:t>        if </a:t>
            </a:r>
            <a:r>
              <a:rPr lang="en-US" altLang="ko-KR" sz="700" dirty="0" err="1"/>
              <a:t>hasattr</a:t>
            </a:r>
            <a:r>
              <a:rPr lang="en-US" altLang="ko-KR" sz="700" dirty="0"/>
              <a:t>(self, 'cap'):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self.cap.release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cv.destroyAllWindows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self.close</a:t>
            </a:r>
            <a:r>
              <a:rPr lang="en-US" altLang="ko-KR" sz="700" dirty="0"/>
              <a:t>()</a:t>
            </a:r>
          </a:p>
          <a:p>
            <a:endParaRPr lang="en-US" altLang="ko-KR" sz="700" dirty="0"/>
          </a:p>
          <a:p>
            <a:r>
              <a:rPr lang="en-US" altLang="ko-KR" sz="700" dirty="0"/>
              <a:t># </a:t>
            </a:r>
            <a:r>
              <a:rPr lang="ko-KR" altLang="en-US" sz="700" dirty="0"/>
              <a:t>앱 실행</a:t>
            </a:r>
          </a:p>
          <a:p>
            <a:r>
              <a:rPr lang="en-US" altLang="ko-KR" sz="700" dirty="0"/>
              <a:t>if __name__ == '__main__':</a:t>
            </a:r>
          </a:p>
          <a:p>
            <a:r>
              <a:rPr lang="en-US" altLang="ko-KR" sz="700" dirty="0"/>
              <a:t>    app = </a:t>
            </a:r>
            <a:r>
              <a:rPr lang="en-US" altLang="ko-KR" sz="700" dirty="0" err="1"/>
              <a:t>QApplication</a:t>
            </a:r>
            <a:r>
              <a:rPr lang="en-US" altLang="ko-KR" sz="700" dirty="0"/>
              <a:t>(</a:t>
            </a:r>
            <a:r>
              <a:rPr lang="en-US" altLang="ko-KR" sz="700" dirty="0" err="1"/>
              <a:t>sys.argv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/>
              <a:t>    win = Panorama()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win.show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app.exec</a:t>
            </a:r>
            <a:r>
              <a:rPr lang="en-US" altLang="ko-KR" sz="700" dirty="0"/>
              <a:t>_()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86048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F8C928-C7D8-CEEA-93B3-EE9329A8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41"/>
            <a:ext cx="12192000" cy="1124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9C46AD-B14D-4FD2-1268-85C7304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180"/>
            <a:ext cx="6563641" cy="2133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F3F201-671B-E752-8C23-A2E3B7F83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052" y="2519600"/>
            <a:ext cx="8436273" cy="43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8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2D5756-F24E-84C7-DF04-18F49505371E}"/>
              </a:ext>
            </a:extLst>
          </p:cNvPr>
          <p:cNvSpPr txBox="1"/>
          <p:nvPr/>
        </p:nvSpPr>
        <p:spPr>
          <a:xfrm>
            <a:off x="88491" y="482321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import</a:t>
            </a:r>
            <a:r>
              <a:rPr lang="ko-KR" altLang="en-US" sz="900" dirty="0"/>
              <a:t> cv2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cv</a:t>
            </a:r>
            <a:endParaRPr lang="ko-KR" altLang="en-US" sz="900" dirty="0"/>
          </a:p>
          <a:p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numpy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np</a:t>
            </a:r>
            <a:endParaRPr lang="ko-KR" altLang="en-US" sz="900" dirty="0"/>
          </a:p>
          <a:p>
            <a:r>
              <a:rPr lang="ko-KR" altLang="en-US" sz="900" dirty="0" err="1"/>
              <a:t>from</a:t>
            </a:r>
            <a:r>
              <a:rPr lang="ko-KR" altLang="en-US" sz="900" dirty="0"/>
              <a:t> PyQt5.QtWidgets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*</a:t>
            </a:r>
          </a:p>
          <a:p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sys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 err="1"/>
              <a:t>class</a:t>
            </a:r>
            <a:r>
              <a:rPr lang="ko-KR" altLang="en-US" sz="900" dirty="0"/>
              <a:t> </a:t>
            </a:r>
            <a:r>
              <a:rPr lang="ko-KR" altLang="en-US" sz="900" dirty="0" err="1"/>
              <a:t>SpecialEffect</a:t>
            </a:r>
            <a:r>
              <a:rPr lang="ko-KR" altLang="en-US" sz="900" dirty="0"/>
              <a:t>(</a:t>
            </a:r>
            <a:r>
              <a:rPr lang="ko-KR" altLang="en-US" sz="900" dirty="0" err="1"/>
              <a:t>QMainWindow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__</a:t>
            </a:r>
            <a:r>
              <a:rPr lang="ko-KR" altLang="en-US" sz="900" dirty="0" err="1"/>
              <a:t>init</a:t>
            </a:r>
            <a:r>
              <a:rPr lang="ko-KR" altLang="en-US" sz="900" dirty="0"/>
              <a:t>__(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super</a:t>
            </a:r>
            <a:r>
              <a:rPr lang="ko-KR" altLang="en-US" sz="900" dirty="0"/>
              <a:t>().__</a:t>
            </a:r>
            <a:r>
              <a:rPr lang="ko-KR" altLang="en-US" sz="900" dirty="0" err="1"/>
              <a:t>init</a:t>
            </a:r>
            <a:r>
              <a:rPr lang="ko-KR" altLang="en-US" sz="900" dirty="0"/>
              <a:t>__()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self.setWindowTitle</a:t>
            </a:r>
            <a:r>
              <a:rPr lang="ko-KR" altLang="en-US" sz="900" dirty="0"/>
              <a:t>('사진 특수 효과')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self.setGeometry</a:t>
            </a:r>
            <a:r>
              <a:rPr lang="ko-KR" altLang="en-US" sz="900" dirty="0"/>
              <a:t>(200, 200, 800, 200)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# 버튼 생성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pictureButton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QPushButton</a:t>
            </a:r>
            <a:r>
              <a:rPr lang="ko-KR" altLang="en-US" sz="900" dirty="0"/>
              <a:t>('사진 읽기',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embossButton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QPushButton</a:t>
            </a:r>
            <a:r>
              <a:rPr lang="ko-KR" altLang="en-US" sz="900" dirty="0"/>
              <a:t>('</a:t>
            </a:r>
            <a:r>
              <a:rPr lang="ko-KR" altLang="en-US" sz="900" dirty="0" err="1"/>
              <a:t>엠보싱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cartoonButton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QPushButton</a:t>
            </a:r>
            <a:r>
              <a:rPr lang="ko-KR" altLang="en-US" sz="900" dirty="0"/>
              <a:t>('</a:t>
            </a:r>
            <a:r>
              <a:rPr lang="ko-KR" altLang="en-US" sz="900" dirty="0" err="1"/>
              <a:t>카툰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sketchButton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QPushButton</a:t>
            </a:r>
            <a:r>
              <a:rPr lang="ko-KR" altLang="en-US" sz="900" dirty="0"/>
              <a:t>('연필 스케치',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oilButton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QPushButton</a:t>
            </a:r>
            <a:r>
              <a:rPr lang="ko-KR" altLang="en-US" sz="900" dirty="0"/>
              <a:t>('유화',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saveButton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QPushButton</a:t>
            </a:r>
            <a:r>
              <a:rPr lang="ko-KR" altLang="en-US" sz="900" dirty="0"/>
              <a:t>('저장하기',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quitButton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QPushButton</a:t>
            </a:r>
            <a:r>
              <a:rPr lang="ko-KR" altLang="en-US" sz="900" dirty="0"/>
              <a:t>('나가기',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self.pickCombo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QComboBox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self.pickCombo.addItems</a:t>
            </a:r>
            <a:r>
              <a:rPr lang="ko-KR" altLang="en-US" sz="900" dirty="0"/>
              <a:t>(['</a:t>
            </a:r>
            <a:r>
              <a:rPr lang="ko-KR" altLang="en-US" sz="900" dirty="0" err="1"/>
              <a:t>엠보싱</a:t>
            </a:r>
            <a:r>
              <a:rPr lang="ko-KR" altLang="en-US" sz="900" dirty="0"/>
              <a:t>', '</a:t>
            </a:r>
            <a:r>
              <a:rPr lang="ko-KR" altLang="en-US" sz="900" dirty="0" err="1"/>
              <a:t>카툰</a:t>
            </a:r>
            <a:r>
              <a:rPr lang="ko-KR" altLang="en-US" sz="900" dirty="0"/>
              <a:t>', '연필 스케치(명암)', '연필 스케치(컬러)', '유화'])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self.label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QLabel</a:t>
            </a:r>
            <a:r>
              <a:rPr lang="ko-KR" altLang="en-US" sz="900" dirty="0"/>
              <a:t>('환영합니다!', 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# 버튼 위치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pictureButton.setGeometry</a:t>
            </a:r>
            <a:r>
              <a:rPr lang="ko-KR" altLang="en-US" sz="900" dirty="0"/>
              <a:t>(10, 10, 100, 30)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embossButton.setGeometry</a:t>
            </a:r>
            <a:r>
              <a:rPr lang="ko-KR" altLang="en-US" sz="900" dirty="0"/>
              <a:t>(110, 10, 100, 30)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cartoonButton.setGeometry</a:t>
            </a:r>
            <a:r>
              <a:rPr lang="ko-KR" altLang="en-US" sz="900" dirty="0"/>
              <a:t>(210, 10, 100, 30)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sketchButton.setGeometry</a:t>
            </a:r>
            <a:r>
              <a:rPr lang="ko-KR" altLang="en-US" sz="900" dirty="0"/>
              <a:t>(310, 10, 100, 30)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oilButton.setGeometry</a:t>
            </a:r>
            <a:r>
              <a:rPr lang="ko-KR" altLang="en-US" sz="900" dirty="0"/>
              <a:t>(410, 10, 100, 30)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saveButton.setGeometry</a:t>
            </a:r>
            <a:r>
              <a:rPr lang="ko-KR" altLang="en-US" sz="900" dirty="0"/>
              <a:t>(510, 10, 100, 30)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self.pickCombo.setGeometry</a:t>
            </a:r>
            <a:r>
              <a:rPr lang="ko-KR" altLang="en-US" sz="900" dirty="0"/>
              <a:t>(510, 40, 110, 30)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quitButton.setGeometry</a:t>
            </a:r>
            <a:r>
              <a:rPr lang="ko-KR" altLang="en-US" sz="900" dirty="0"/>
              <a:t>(620, 10, 100, 30)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self.label.setGeometry</a:t>
            </a:r>
            <a:r>
              <a:rPr lang="ko-KR" altLang="en-US" sz="900" dirty="0"/>
              <a:t>(10, 40, 500, 170)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# 버튼 기능 연결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pictureButton.clicked.connect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self.pictureOpenFunction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embossButton.clicked.connect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self.embossFunction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cartoonButton.clicked.connect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self.cartoonFunction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sketchButton.clicked.connect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self.sketchFunction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oilButton.clicked.connect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self.oilFunction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saveButton.clicked.connect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self.saveFunction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quitButton.clicked.connect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self.quitFunction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69DA1-0477-5FD7-DD31-4C2E884F175F}"/>
              </a:ext>
            </a:extLst>
          </p:cNvPr>
          <p:cNvSpPr txBox="1"/>
          <p:nvPr/>
        </p:nvSpPr>
        <p:spPr>
          <a:xfrm>
            <a:off x="5702710" y="0"/>
            <a:ext cx="6096000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pictureOpenFunction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QFileDialog.getOpenFileName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, '사진 읽기', './')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self.img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cv.imread</a:t>
            </a:r>
            <a:r>
              <a:rPr lang="ko-KR" altLang="en-US" sz="900" dirty="0"/>
              <a:t>(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[0])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self.img</a:t>
            </a:r>
            <a:r>
              <a:rPr lang="ko-KR" altLang="en-US" sz="900" dirty="0"/>
              <a:t> </a:t>
            </a:r>
            <a:r>
              <a:rPr lang="ko-KR" altLang="en-US" sz="900" dirty="0" err="1"/>
              <a:t>is</a:t>
            </a:r>
            <a:r>
              <a:rPr lang="ko-KR" altLang="en-US" sz="900" dirty="0"/>
              <a:t>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: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sys.exit</a:t>
            </a:r>
            <a:r>
              <a:rPr lang="ko-KR" altLang="en-US" sz="900" dirty="0"/>
              <a:t>('파일을 찾을 수 없습니다.')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cv.imshow</a:t>
            </a:r>
            <a:r>
              <a:rPr lang="ko-KR" altLang="en-US" sz="900" dirty="0"/>
              <a:t>('</a:t>
            </a:r>
            <a:r>
              <a:rPr lang="ko-KR" altLang="en-US" sz="900" dirty="0" err="1"/>
              <a:t>Painting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self.img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embossFunction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femboss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np.array</a:t>
            </a:r>
            <a:r>
              <a:rPr lang="ko-KR" altLang="en-US" sz="900" dirty="0"/>
              <a:t>([[-1.0, 0.0, 0.0], [0.0, 0.0, 0.0], [0.0, 0.0, 1.0]])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gray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cv.cvtColor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self.img</a:t>
            </a:r>
            <a:r>
              <a:rPr lang="ko-KR" altLang="en-US" sz="900" dirty="0"/>
              <a:t>, cv.COLOR_BGR2GRAY)</a:t>
            </a:r>
          </a:p>
          <a:p>
            <a:r>
              <a:rPr lang="ko-KR" altLang="en-US" sz="900" dirty="0"/>
              <a:t>        gray16 = np.int16(</a:t>
            </a:r>
            <a:r>
              <a:rPr lang="ko-KR" altLang="en-US" sz="900" dirty="0" err="1"/>
              <a:t>gray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self.emboss</a:t>
            </a:r>
            <a:r>
              <a:rPr lang="ko-KR" altLang="en-US" sz="900" dirty="0"/>
              <a:t> = np.uint8(</a:t>
            </a:r>
            <a:r>
              <a:rPr lang="ko-KR" altLang="en-US" sz="900" dirty="0" err="1"/>
              <a:t>np.clip</a:t>
            </a:r>
            <a:r>
              <a:rPr lang="ko-KR" altLang="en-US" sz="900" dirty="0"/>
              <a:t>(cv.filter2D(gray16, -1, </a:t>
            </a:r>
            <a:r>
              <a:rPr lang="ko-KR" altLang="en-US" sz="900" dirty="0" err="1"/>
              <a:t>femboss</a:t>
            </a:r>
            <a:r>
              <a:rPr lang="ko-KR" altLang="en-US" sz="900" dirty="0"/>
              <a:t>) + 128, 0, 255))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cv.imshow</a:t>
            </a:r>
            <a:r>
              <a:rPr lang="ko-KR" altLang="en-US" sz="900" dirty="0"/>
              <a:t>('</a:t>
            </a:r>
            <a:r>
              <a:rPr lang="ko-KR" altLang="en-US" sz="900" dirty="0" err="1"/>
              <a:t>Emboss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self.emboss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cartoonFunction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self.cartoon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cv.stylization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self.img</a:t>
            </a:r>
            <a:r>
              <a:rPr lang="ko-KR" altLang="en-US" sz="900" dirty="0"/>
              <a:t>, </a:t>
            </a:r>
            <a:r>
              <a:rPr lang="ko-KR" altLang="en-US" sz="900" dirty="0" err="1"/>
              <a:t>sigma_s</a:t>
            </a:r>
            <a:r>
              <a:rPr lang="ko-KR" altLang="en-US" sz="900" dirty="0"/>
              <a:t>=60, </a:t>
            </a:r>
            <a:r>
              <a:rPr lang="ko-KR" altLang="en-US" sz="900" dirty="0" err="1"/>
              <a:t>sigma_r</a:t>
            </a:r>
            <a:r>
              <a:rPr lang="ko-KR" altLang="en-US" sz="900" dirty="0"/>
              <a:t>=0.45)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cv.imshow</a:t>
            </a:r>
            <a:r>
              <a:rPr lang="ko-KR" altLang="en-US" sz="900" dirty="0"/>
              <a:t>('</a:t>
            </a:r>
            <a:r>
              <a:rPr lang="ko-KR" altLang="en-US" sz="900" dirty="0" err="1"/>
              <a:t>Cartoon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self.cartoon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sketchFunction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self.sketch_gray</a:t>
            </a:r>
            <a:r>
              <a:rPr lang="ko-KR" altLang="en-US" sz="900" dirty="0"/>
              <a:t>, </a:t>
            </a:r>
            <a:r>
              <a:rPr lang="ko-KR" altLang="en-US" sz="900" dirty="0" err="1"/>
              <a:t>self.sketch_color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cv.pencilSketch</a:t>
            </a:r>
            <a:r>
              <a:rPr lang="ko-KR" altLang="en-US" sz="900" dirty="0"/>
              <a:t>(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self.img</a:t>
            </a:r>
            <a:r>
              <a:rPr lang="ko-KR" altLang="en-US" sz="900" dirty="0"/>
              <a:t>, </a:t>
            </a:r>
            <a:r>
              <a:rPr lang="ko-KR" altLang="en-US" sz="900" dirty="0" err="1"/>
              <a:t>sigma_s</a:t>
            </a:r>
            <a:r>
              <a:rPr lang="ko-KR" altLang="en-US" sz="900" dirty="0"/>
              <a:t>=60, </a:t>
            </a:r>
            <a:r>
              <a:rPr lang="ko-KR" altLang="en-US" sz="900" dirty="0" err="1"/>
              <a:t>sigma_r</a:t>
            </a:r>
            <a:r>
              <a:rPr lang="ko-KR" altLang="en-US" sz="900" dirty="0"/>
              <a:t>=0.07, </a:t>
            </a:r>
            <a:r>
              <a:rPr lang="ko-KR" altLang="en-US" sz="900" dirty="0" err="1"/>
              <a:t>shade_factor</a:t>
            </a:r>
            <a:r>
              <a:rPr lang="ko-KR" altLang="en-US" sz="900" dirty="0"/>
              <a:t>=0.02)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cv.imshow</a:t>
            </a:r>
            <a:r>
              <a:rPr lang="ko-KR" altLang="en-US" sz="900" dirty="0"/>
              <a:t>('</a:t>
            </a:r>
            <a:r>
              <a:rPr lang="ko-KR" altLang="en-US" sz="900" dirty="0" err="1"/>
              <a:t>Pencil</a:t>
            </a:r>
            <a:r>
              <a:rPr lang="ko-KR" altLang="en-US" sz="900" dirty="0"/>
              <a:t> </a:t>
            </a:r>
            <a:r>
              <a:rPr lang="ko-KR" altLang="en-US" sz="900" dirty="0" err="1"/>
              <a:t>sketch</a:t>
            </a:r>
            <a:r>
              <a:rPr lang="ko-KR" altLang="en-US" sz="900" dirty="0"/>
              <a:t>(</a:t>
            </a:r>
            <a:r>
              <a:rPr lang="ko-KR" altLang="en-US" sz="900" dirty="0" err="1"/>
              <a:t>gray</a:t>
            </a:r>
            <a:r>
              <a:rPr lang="ko-KR" altLang="en-US" sz="900" dirty="0"/>
              <a:t>)', </a:t>
            </a:r>
            <a:r>
              <a:rPr lang="ko-KR" altLang="en-US" sz="900" dirty="0" err="1"/>
              <a:t>self.sketch_gray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cv.imshow</a:t>
            </a:r>
            <a:r>
              <a:rPr lang="ko-KR" altLang="en-US" sz="900" dirty="0"/>
              <a:t>('</a:t>
            </a:r>
            <a:r>
              <a:rPr lang="ko-KR" altLang="en-US" sz="900" dirty="0" err="1"/>
              <a:t>Pencil</a:t>
            </a:r>
            <a:r>
              <a:rPr lang="ko-KR" altLang="en-US" sz="900" dirty="0"/>
              <a:t> </a:t>
            </a:r>
            <a:r>
              <a:rPr lang="ko-KR" altLang="en-US" sz="900" dirty="0" err="1"/>
              <a:t>sketch</a:t>
            </a:r>
            <a:r>
              <a:rPr lang="ko-KR" altLang="en-US" sz="900" dirty="0"/>
              <a:t>(</a:t>
            </a:r>
            <a:r>
              <a:rPr lang="ko-KR" altLang="en-US" sz="900" dirty="0" err="1"/>
              <a:t>color</a:t>
            </a:r>
            <a:r>
              <a:rPr lang="ko-KR" altLang="en-US" sz="900" dirty="0"/>
              <a:t>)', </a:t>
            </a:r>
            <a:r>
              <a:rPr lang="ko-KR" altLang="en-US" sz="900" dirty="0" err="1"/>
              <a:t>self.sketch_color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oilFunction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self.oil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cv.xphoto.oilPainting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self.img</a:t>
            </a:r>
            <a:r>
              <a:rPr lang="ko-KR" altLang="en-US" sz="900" dirty="0"/>
              <a:t>, 10, 1, cv.COLOR_BGR2Lab)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cv.imshow</a:t>
            </a:r>
            <a:r>
              <a:rPr lang="ko-KR" altLang="en-US" sz="900" dirty="0"/>
              <a:t>('Oil </a:t>
            </a:r>
            <a:r>
              <a:rPr lang="ko-KR" altLang="en-US" sz="900" dirty="0" err="1"/>
              <a:t>painting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self.oil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saveFunction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QFileDialog.getSaveFileName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, '파일 저장', './')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i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self.pickCombo.currentIndex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[0]:  # 저장 경로가 입력되었을 경우에만 저장 시도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i</a:t>
            </a:r>
            <a:r>
              <a:rPr lang="ko-KR" altLang="en-US" sz="900" dirty="0"/>
              <a:t> == 0: </a:t>
            </a:r>
            <a:r>
              <a:rPr lang="ko-KR" altLang="en-US" sz="900" dirty="0" err="1"/>
              <a:t>cv.imwrite</a:t>
            </a:r>
            <a:r>
              <a:rPr lang="ko-KR" altLang="en-US" sz="900" dirty="0"/>
              <a:t>(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[0], </a:t>
            </a:r>
            <a:r>
              <a:rPr lang="ko-KR" altLang="en-US" sz="900" dirty="0" err="1"/>
              <a:t>self.emboss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i</a:t>
            </a:r>
            <a:r>
              <a:rPr lang="ko-KR" altLang="en-US" sz="900" dirty="0"/>
              <a:t> == 1: </a:t>
            </a:r>
            <a:r>
              <a:rPr lang="ko-KR" altLang="en-US" sz="900" dirty="0" err="1"/>
              <a:t>cv.imwrite</a:t>
            </a:r>
            <a:r>
              <a:rPr lang="ko-KR" altLang="en-US" sz="900" dirty="0"/>
              <a:t>(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[0], </a:t>
            </a:r>
            <a:r>
              <a:rPr lang="ko-KR" altLang="en-US" sz="900" dirty="0" err="1"/>
              <a:t>self.cartoon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i</a:t>
            </a:r>
            <a:r>
              <a:rPr lang="ko-KR" altLang="en-US" sz="900" dirty="0"/>
              <a:t> == 2: </a:t>
            </a:r>
            <a:r>
              <a:rPr lang="ko-KR" altLang="en-US" sz="900" dirty="0" err="1"/>
              <a:t>cv.imwrite</a:t>
            </a:r>
            <a:r>
              <a:rPr lang="ko-KR" altLang="en-US" sz="900" dirty="0"/>
              <a:t>(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[0], </a:t>
            </a:r>
            <a:r>
              <a:rPr lang="ko-KR" altLang="en-US" sz="900" dirty="0" err="1"/>
              <a:t>self.sketch_gray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i</a:t>
            </a:r>
            <a:r>
              <a:rPr lang="ko-KR" altLang="en-US" sz="900" dirty="0"/>
              <a:t> == 3: </a:t>
            </a:r>
            <a:r>
              <a:rPr lang="ko-KR" altLang="en-US" sz="900" dirty="0" err="1"/>
              <a:t>cv.imwrite</a:t>
            </a:r>
            <a:r>
              <a:rPr lang="ko-KR" altLang="en-US" sz="900" dirty="0"/>
              <a:t>(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[0], </a:t>
            </a:r>
            <a:r>
              <a:rPr lang="ko-KR" altLang="en-US" sz="900" dirty="0" err="1"/>
              <a:t>self.sketch_color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i</a:t>
            </a:r>
            <a:r>
              <a:rPr lang="ko-KR" altLang="en-US" sz="900" dirty="0"/>
              <a:t> == 4: </a:t>
            </a:r>
            <a:r>
              <a:rPr lang="ko-KR" altLang="en-US" sz="900" dirty="0" err="1"/>
              <a:t>cv.imwrite</a:t>
            </a:r>
            <a:r>
              <a:rPr lang="ko-KR" altLang="en-US" sz="900" dirty="0"/>
              <a:t>(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[0], </a:t>
            </a:r>
            <a:r>
              <a:rPr lang="ko-KR" altLang="en-US" sz="900" dirty="0" err="1"/>
              <a:t>self.oil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quitFunction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cv.destroyAllWindows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self.close</a:t>
            </a:r>
            <a:r>
              <a:rPr lang="ko-KR" altLang="en-US" sz="900" dirty="0"/>
              <a:t>()</a:t>
            </a:r>
          </a:p>
          <a:p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실행부</a:t>
            </a:r>
            <a:endParaRPr lang="ko-KR" altLang="en-US" sz="900" dirty="0"/>
          </a:p>
          <a:p>
            <a:r>
              <a:rPr lang="ko-KR" altLang="en-US" sz="900" dirty="0" err="1"/>
              <a:t>if</a:t>
            </a:r>
            <a:r>
              <a:rPr lang="ko-KR" altLang="en-US" sz="900" dirty="0"/>
              <a:t> __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__ == '__</a:t>
            </a:r>
            <a:r>
              <a:rPr lang="ko-KR" altLang="en-US" sz="900" dirty="0" err="1"/>
              <a:t>main</a:t>
            </a:r>
            <a:r>
              <a:rPr lang="ko-KR" altLang="en-US" sz="900" dirty="0"/>
              <a:t>__':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app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QApplication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sys.argv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win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SpecialEffect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win.show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app.exec</a:t>
            </a:r>
            <a:r>
              <a:rPr lang="ko-KR" altLang="en-US" sz="900" dirty="0"/>
              <a:t>_()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E1001A-493B-00EC-379D-26DFD117C283}"/>
              </a:ext>
            </a:extLst>
          </p:cNvPr>
          <p:cNvSpPr/>
          <p:nvPr/>
        </p:nvSpPr>
        <p:spPr>
          <a:xfrm>
            <a:off x="530941" y="0"/>
            <a:ext cx="1709841" cy="482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6-6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6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077723-22AF-8634-C446-6EAE40A6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5" y="1"/>
            <a:ext cx="2974391" cy="3125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9036E4-948E-C12B-4421-4D77C16C4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69" y="0"/>
            <a:ext cx="2945974" cy="31251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2A8068-0374-C6D4-838D-062B99FC9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258" y="84474"/>
            <a:ext cx="2959849" cy="3125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21E011-379D-7B11-5D7B-1B3789349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59" y="3599661"/>
            <a:ext cx="2873907" cy="30590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BD31BE-665F-D2AB-89C2-3185D87F7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869" y="3563313"/>
            <a:ext cx="2873907" cy="30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3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608DB4-6BA9-39AC-7B60-642A9F26A376}"/>
              </a:ext>
            </a:extLst>
          </p:cNvPr>
          <p:cNvSpPr txBox="1"/>
          <p:nvPr/>
        </p:nvSpPr>
        <p:spPr>
          <a:xfrm>
            <a:off x="284299" y="587043"/>
            <a:ext cx="6094324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import</a:t>
            </a:r>
            <a:r>
              <a:rPr lang="ko-KR" altLang="en-US" sz="1000" dirty="0"/>
              <a:t> cv2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cv</a:t>
            </a:r>
            <a:endParaRPr lang="ko-KR" altLang="en-US" sz="1000" dirty="0"/>
          </a:p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numpy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np</a:t>
            </a:r>
            <a:endParaRPr lang="ko-KR" altLang="en-US" sz="1000" dirty="0"/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PyQt5.QtWidgets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*</a:t>
            </a:r>
          </a:p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sys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 err="1"/>
              <a:t>class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VideoSpecialEffect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QMainWindow</a:t>
            </a:r>
            <a:r>
              <a:rPr lang="ko-KR" altLang="en-US" sz="1000" dirty="0"/>
              <a:t>):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def</a:t>
            </a:r>
            <a:r>
              <a:rPr lang="ko-KR" altLang="en-US" sz="1000" dirty="0"/>
              <a:t> __</a:t>
            </a:r>
            <a:r>
              <a:rPr lang="ko-KR" altLang="en-US" sz="1000" dirty="0" err="1"/>
              <a:t>init</a:t>
            </a:r>
            <a:r>
              <a:rPr lang="ko-KR" altLang="en-US" sz="1000" dirty="0"/>
              <a:t>__(</a:t>
            </a:r>
            <a:r>
              <a:rPr lang="ko-KR" altLang="en-US" sz="1000" dirty="0" err="1"/>
              <a:t>self</a:t>
            </a:r>
            <a:r>
              <a:rPr lang="ko-KR" altLang="en-US" sz="1000" dirty="0"/>
              <a:t>):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super</a:t>
            </a:r>
            <a:r>
              <a:rPr lang="ko-KR" altLang="en-US" sz="1000" dirty="0"/>
              <a:t>().__</a:t>
            </a:r>
            <a:r>
              <a:rPr lang="ko-KR" altLang="en-US" sz="1000" dirty="0" err="1"/>
              <a:t>init</a:t>
            </a:r>
            <a:r>
              <a:rPr lang="ko-KR" altLang="en-US" sz="1000" dirty="0"/>
              <a:t>__()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self.setWindowTitle</a:t>
            </a:r>
            <a:r>
              <a:rPr lang="ko-KR" altLang="en-US" sz="1000" dirty="0"/>
              <a:t>('비디오 특수 효과')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self.setGeometry</a:t>
            </a:r>
            <a:r>
              <a:rPr lang="ko-KR" altLang="en-US" sz="1000" dirty="0"/>
              <a:t>(200, 200, 400, 100)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    # 버튼 및 </a:t>
            </a:r>
            <a:r>
              <a:rPr lang="ko-KR" altLang="en-US" sz="1000" dirty="0" err="1"/>
              <a:t>콤보박스</a:t>
            </a:r>
            <a:r>
              <a:rPr lang="ko-KR" altLang="en-US" sz="1000" dirty="0"/>
              <a:t> 생성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videoButton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QPushButton</a:t>
            </a:r>
            <a:r>
              <a:rPr lang="ko-KR" altLang="en-US" sz="1000" dirty="0"/>
              <a:t>('비디오 시작', </a:t>
            </a:r>
            <a:r>
              <a:rPr lang="ko-KR" altLang="en-US" sz="1000" dirty="0" err="1"/>
              <a:t>self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self.pickCombo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QComboBox</a:t>
            </a:r>
            <a:r>
              <a:rPr lang="ko-KR" altLang="en-US" sz="1000" dirty="0"/>
              <a:t>(</a:t>
            </a:r>
            <a:r>
              <a:rPr lang="ko-KR" altLang="en-US" sz="1000" dirty="0" err="1"/>
              <a:t>self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self.pickCombo.addItems</a:t>
            </a:r>
            <a:r>
              <a:rPr lang="ko-KR" altLang="en-US" sz="1000" dirty="0"/>
              <a:t>(['</a:t>
            </a:r>
            <a:r>
              <a:rPr lang="ko-KR" altLang="en-US" sz="1000" dirty="0" err="1"/>
              <a:t>엠보싱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카툰</a:t>
            </a:r>
            <a:r>
              <a:rPr lang="ko-KR" altLang="en-US" sz="1000" dirty="0"/>
              <a:t>', '연필 스케치(명암)', '연필 스케치(컬러)', '유화'])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quitButton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QPushButton</a:t>
            </a:r>
            <a:r>
              <a:rPr lang="ko-KR" altLang="en-US" sz="1000" dirty="0"/>
              <a:t>('나가기', </a:t>
            </a:r>
            <a:r>
              <a:rPr lang="ko-KR" altLang="en-US" sz="1000" dirty="0" err="1"/>
              <a:t>self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    # 위치 지정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videoButton.setGeometry</a:t>
            </a:r>
            <a:r>
              <a:rPr lang="ko-KR" altLang="en-US" sz="1000" dirty="0"/>
              <a:t>(10, 10, 140, 30)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self.pickCombo.setGeometry</a:t>
            </a:r>
            <a:r>
              <a:rPr lang="ko-KR" altLang="en-US" sz="1000" dirty="0"/>
              <a:t>(150, 10, 110, 30)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quitButton.setGeometry</a:t>
            </a:r>
            <a:r>
              <a:rPr lang="ko-KR" altLang="en-US" sz="1000" dirty="0"/>
              <a:t>(280, 10, 100, 30)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    # 기능 연결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videoButton.clicked.connect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self.videoSpecialEffectFunction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quitButton.clicked.connect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self.quitFunction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def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videoSpecialEffectFunction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self</a:t>
            </a:r>
            <a:r>
              <a:rPr lang="ko-KR" altLang="en-US" sz="1000" dirty="0"/>
              <a:t>):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self.cap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cv.VideoCapture</a:t>
            </a:r>
            <a:r>
              <a:rPr lang="ko-KR" altLang="en-US" sz="1000" dirty="0"/>
              <a:t>(0, </a:t>
            </a:r>
            <a:r>
              <a:rPr lang="ko-KR" altLang="en-US" sz="1000" dirty="0" err="1"/>
              <a:t>cv.CAP_DSHOW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not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self.cap.isOpened</a:t>
            </a:r>
            <a:r>
              <a:rPr lang="ko-KR" altLang="en-US" sz="1000" dirty="0"/>
              <a:t>():</a:t>
            </a:r>
          </a:p>
          <a:p>
            <a:r>
              <a:rPr lang="ko-KR" altLang="en-US" sz="1000" dirty="0"/>
              <a:t>            </a:t>
            </a:r>
            <a:r>
              <a:rPr lang="ko-KR" altLang="en-US" sz="1000" dirty="0" err="1"/>
              <a:t>sys.exit</a:t>
            </a:r>
            <a:r>
              <a:rPr lang="ko-KR" altLang="en-US" sz="1000" dirty="0"/>
              <a:t>('카메라 연결 실패')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while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True</a:t>
            </a:r>
            <a:r>
              <a:rPr lang="ko-KR" altLang="en-US" sz="1000" dirty="0"/>
              <a:t>:</a:t>
            </a:r>
          </a:p>
          <a:p>
            <a:r>
              <a:rPr lang="ko-KR" altLang="en-US" sz="1000" dirty="0"/>
              <a:t>            </a:t>
            </a:r>
            <a:r>
              <a:rPr lang="ko-KR" altLang="en-US" sz="1000" dirty="0" err="1"/>
              <a:t>ret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frame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self.cap.read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/>
              <a:t>           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not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ret</a:t>
            </a:r>
            <a:r>
              <a:rPr lang="ko-KR" altLang="en-US" sz="1000" dirty="0"/>
              <a:t>:</a:t>
            </a:r>
          </a:p>
          <a:p>
            <a:r>
              <a:rPr lang="ko-KR" altLang="en-US" sz="1000" dirty="0"/>
              <a:t>                </a:t>
            </a:r>
            <a:r>
              <a:rPr lang="ko-KR" altLang="en-US" sz="1000" dirty="0" err="1"/>
              <a:t>break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            </a:t>
            </a:r>
            <a:r>
              <a:rPr lang="ko-KR" altLang="en-US" sz="1000" dirty="0" err="1"/>
              <a:t>pick_effect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self.pickCombo.currentIndex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/>
              <a:t>            </a:t>
            </a:r>
          </a:p>
          <a:p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62707-FA1F-A764-EE4A-13DB88A1C037}"/>
              </a:ext>
            </a:extLst>
          </p:cNvPr>
          <p:cNvSpPr txBox="1"/>
          <p:nvPr/>
        </p:nvSpPr>
        <p:spPr>
          <a:xfrm>
            <a:off x="5701034" y="178991"/>
            <a:ext cx="6096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pick_effect</a:t>
            </a:r>
            <a:r>
              <a:rPr lang="ko-KR" altLang="en-US" sz="900" dirty="0"/>
              <a:t> == 0:</a:t>
            </a:r>
          </a:p>
          <a:p>
            <a:r>
              <a:rPr lang="ko-KR" altLang="en-US" sz="900" dirty="0"/>
              <a:t>                # </a:t>
            </a:r>
            <a:r>
              <a:rPr lang="ko-KR" altLang="en-US" sz="900" dirty="0" err="1"/>
              <a:t>엠보싱</a:t>
            </a:r>
            <a:endParaRPr lang="ko-KR" altLang="en-US" sz="900" dirty="0"/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femboss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np.array</a:t>
            </a:r>
            <a:r>
              <a:rPr lang="ko-KR" altLang="en-US" sz="900" dirty="0"/>
              <a:t>([[-1.0, 0.0, 0.0],</a:t>
            </a:r>
          </a:p>
          <a:p>
            <a:r>
              <a:rPr lang="ko-KR" altLang="en-US" sz="900" dirty="0"/>
              <a:t>                                    [0.0, 0.0, 0.0],</a:t>
            </a:r>
          </a:p>
          <a:p>
            <a:r>
              <a:rPr lang="ko-KR" altLang="en-US" sz="900" dirty="0"/>
              <a:t>                                    [0.0, 0.0, 1.0]])</a:t>
            </a:r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gray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cv.cvtColor</a:t>
            </a:r>
            <a:r>
              <a:rPr lang="ko-KR" altLang="en-US" sz="900" dirty="0"/>
              <a:t>(</a:t>
            </a:r>
            <a:r>
              <a:rPr lang="ko-KR" altLang="en-US" sz="900" dirty="0" err="1"/>
              <a:t>frame</a:t>
            </a:r>
            <a:r>
              <a:rPr lang="ko-KR" altLang="en-US" sz="900" dirty="0"/>
              <a:t>, cv.COLOR_BGR2GRAY)</a:t>
            </a:r>
          </a:p>
          <a:p>
            <a:r>
              <a:rPr lang="ko-KR" altLang="en-US" sz="900" dirty="0"/>
              <a:t>                gray16 = np.int16(</a:t>
            </a:r>
            <a:r>
              <a:rPr lang="ko-KR" altLang="en-US" sz="900" dirty="0" err="1"/>
              <a:t>gray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special_img</a:t>
            </a:r>
            <a:r>
              <a:rPr lang="ko-KR" altLang="en-US" sz="900" dirty="0"/>
              <a:t> = np.uint8(</a:t>
            </a:r>
            <a:r>
              <a:rPr lang="ko-KR" altLang="en-US" sz="900" dirty="0" err="1"/>
              <a:t>np.clip</a:t>
            </a:r>
            <a:r>
              <a:rPr lang="ko-KR" altLang="en-US" sz="900" dirty="0"/>
              <a:t>(cv.filter2D(gray16, -1, </a:t>
            </a:r>
            <a:r>
              <a:rPr lang="ko-KR" altLang="en-US" sz="900" dirty="0" err="1"/>
              <a:t>femboss</a:t>
            </a:r>
            <a:r>
              <a:rPr lang="ko-KR" altLang="en-US" sz="900" dirty="0"/>
              <a:t>) + 128, 0, 255))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pick_effect</a:t>
            </a:r>
            <a:r>
              <a:rPr lang="ko-KR" altLang="en-US" sz="900" dirty="0"/>
              <a:t> == 1:</a:t>
            </a:r>
          </a:p>
          <a:p>
            <a:r>
              <a:rPr lang="ko-KR" altLang="en-US" sz="900" dirty="0"/>
              <a:t>                # </a:t>
            </a:r>
            <a:r>
              <a:rPr lang="ko-KR" altLang="en-US" sz="900" dirty="0" err="1"/>
              <a:t>카툰</a:t>
            </a:r>
            <a:endParaRPr lang="ko-KR" altLang="en-US" sz="900" dirty="0"/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special_img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cv.stylization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frame</a:t>
            </a:r>
            <a:r>
              <a:rPr lang="ko-KR" altLang="en-US" sz="900" dirty="0"/>
              <a:t>, </a:t>
            </a:r>
            <a:r>
              <a:rPr lang="ko-KR" altLang="en-US" sz="900" dirty="0" err="1"/>
              <a:t>sigma_s</a:t>
            </a:r>
            <a:r>
              <a:rPr lang="ko-KR" altLang="en-US" sz="900" dirty="0"/>
              <a:t>=60, </a:t>
            </a:r>
            <a:r>
              <a:rPr lang="ko-KR" altLang="en-US" sz="900" dirty="0" err="1"/>
              <a:t>sigma_r</a:t>
            </a:r>
            <a:r>
              <a:rPr lang="ko-KR" altLang="en-US" sz="900" dirty="0"/>
              <a:t>=0.45)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pick_effect</a:t>
            </a:r>
            <a:r>
              <a:rPr lang="ko-KR" altLang="en-US" sz="900" dirty="0"/>
              <a:t> == 2:</a:t>
            </a:r>
          </a:p>
          <a:p>
            <a:r>
              <a:rPr lang="ko-KR" altLang="en-US" sz="900" dirty="0"/>
              <a:t>                # 연필 스케치 (명암)</a:t>
            </a:r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special_img</a:t>
            </a:r>
            <a:r>
              <a:rPr lang="ko-KR" altLang="en-US" sz="900" dirty="0"/>
              <a:t>, _ = </a:t>
            </a:r>
            <a:r>
              <a:rPr lang="ko-KR" altLang="en-US" sz="900" dirty="0" err="1"/>
              <a:t>cv.pencilSketch</a:t>
            </a:r>
            <a:r>
              <a:rPr lang="ko-KR" altLang="en-US" sz="900" dirty="0"/>
              <a:t>(</a:t>
            </a:r>
            <a:r>
              <a:rPr lang="ko-KR" altLang="en-US" sz="900" dirty="0" err="1"/>
              <a:t>frame</a:t>
            </a:r>
            <a:r>
              <a:rPr lang="ko-KR" altLang="en-US" sz="900" dirty="0"/>
              <a:t>, </a:t>
            </a:r>
            <a:r>
              <a:rPr lang="ko-KR" altLang="en-US" sz="900" dirty="0" err="1"/>
              <a:t>sigma_s</a:t>
            </a:r>
            <a:r>
              <a:rPr lang="ko-KR" altLang="en-US" sz="900" dirty="0"/>
              <a:t>=60, </a:t>
            </a:r>
            <a:r>
              <a:rPr lang="ko-KR" altLang="en-US" sz="900" dirty="0" err="1"/>
              <a:t>sigma_r</a:t>
            </a:r>
            <a:r>
              <a:rPr lang="ko-KR" altLang="en-US" sz="900" dirty="0"/>
              <a:t>=0.07, </a:t>
            </a:r>
            <a:r>
              <a:rPr lang="ko-KR" altLang="en-US" sz="900" dirty="0" err="1"/>
              <a:t>shade_factor</a:t>
            </a:r>
            <a:r>
              <a:rPr lang="ko-KR" altLang="en-US" sz="900" dirty="0"/>
              <a:t>=0.02)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pick_effect</a:t>
            </a:r>
            <a:r>
              <a:rPr lang="ko-KR" altLang="en-US" sz="900" dirty="0"/>
              <a:t> == 3:</a:t>
            </a:r>
          </a:p>
          <a:p>
            <a:r>
              <a:rPr lang="ko-KR" altLang="en-US" sz="900" dirty="0"/>
              <a:t>                # 연필 스케치 (컬러)</a:t>
            </a:r>
          </a:p>
          <a:p>
            <a:r>
              <a:rPr lang="ko-KR" altLang="en-US" sz="900" dirty="0"/>
              <a:t>                _, </a:t>
            </a:r>
            <a:r>
              <a:rPr lang="ko-KR" altLang="en-US" sz="900" dirty="0" err="1"/>
              <a:t>special_img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cv.pencilSketch</a:t>
            </a:r>
            <a:r>
              <a:rPr lang="ko-KR" altLang="en-US" sz="900" dirty="0"/>
              <a:t>(</a:t>
            </a:r>
            <a:r>
              <a:rPr lang="ko-KR" altLang="en-US" sz="900" dirty="0" err="1"/>
              <a:t>frame</a:t>
            </a:r>
            <a:r>
              <a:rPr lang="ko-KR" altLang="en-US" sz="900" dirty="0"/>
              <a:t>, </a:t>
            </a:r>
            <a:r>
              <a:rPr lang="ko-KR" altLang="en-US" sz="900" dirty="0" err="1"/>
              <a:t>sigma_s</a:t>
            </a:r>
            <a:r>
              <a:rPr lang="ko-KR" altLang="en-US" sz="900" dirty="0"/>
              <a:t>=60, </a:t>
            </a:r>
            <a:r>
              <a:rPr lang="ko-KR" altLang="en-US" sz="900" dirty="0" err="1"/>
              <a:t>sigma_r</a:t>
            </a:r>
            <a:r>
              <a:rPr lang="ko-KR" altLang="en-US" sz="900" dirty="0"/>
              <a:t>=0.07, </a:t>
            </a:r>
            <a:r>
              <a:rPr lang="ko-KR" altLang="en-US" sz="900" dirty="0" err="1"/>
              <a:t>shade_factor</a:t>
            </a:r>
            <a:r>
              <a:rPr lang="ko-KR" altLang="en-US" sz="900" dirty="0"/>
              <a:t>=0.02)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pick_effect</a:t>
            </a:r>
            <a:r>
              <a:rPr lang="ko-KR" altLang="en-US" sz="900" dirty="0"/>
              <a:t> == 4:</a:t>
            </a:r>
          </a:p>
          <a:p>
            <a:r>
              <a:rPr lang="ko-KR" altLang="en-US" sz="900" dirty="0"/>
              <a:t>                # 유화</a:t>
            </a:r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special_img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cv.xphoto.oilPainting</a:t>
            </a:r>
            <a:r>
              <a:rPr lang="ko-KR" altLang="en-US" sz="900" dirty="0"/>
              <a:t>(</a:t>
            </a:r>
            <a:r>
              <a:rPr lang="ko-KR" altLang="en-US" sz="900" dirty="0" err="1"/>
              <a:t>frame</a:t>
            </a:r>
            <a:r>
              <a:rPr lang="ko-KR" altLang="en-US" sz="900" dirty="0"/>
              <a:t>, 10, 1, cv.COLOR_BGR2Lab)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    # 결과 출력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cv.imshow</a:t>
            </a:r>
            <a:r>
              <a:rPr lang="ko-KR" altLang="en-US" sz="900" dirty="0"/>
              <a:t>('</a:t>
            </a:r>
            <a:r>
              <a:rPr lang="ko-KR" altLang="en-US" sz="900" dirty="0" err="1"/>
              <a:t>Special</a:t>
            </a:r>
            <a:r>
              <a:rPr lang="ko-KR" altLang="en-US" sz="900" dirty="0"/>
              <a:t> </a:t>
            </a:r>
            <a:r>
              <a:rPr lang="ko-KR" altLang="en-US" sz="900" dirty="0" err="1"/>
              <a:t>effect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special_img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key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cv.waitKey</a:t>
            </a:r>
            <a:r>
              <a:rPr lang="ko-KR" altLang="en-US" sz="900" dirty="0"/>
              <a:t>(1)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key</a:t>
            </a:r>
            <a:r>
              <a:rPr lang="ko-KR" altLang="en-US" sz="900" dirty="0"/>
              <a:t> == </a:t>
            </a:r>
            <a:r>
              <a:rPr lang="ko-KR" altLang="en-US" sz="900" dirty="0" err="1"/>
              <a:t>ord</a:t>
            </a:r>
            <a:r>
              <a:rPr lang="ko-KR" altLang="en-US" sz="900" dirty="0"/>
              <a:t>('</a:t>
            </a:r>
            <a:r>
              <a:rPr lang="ko-KR" altLang="en-US" sz="900" dirty="0" err="1"/>
              <a:t>q</a:t>
            </a:r>
            <a:r>
              <a:rPr lang="ko-KR" altLang="en-US" sz="900" dirty="0"/>
              <a:t>') </a:t>
            </a:r>
            <a:r>
              <a:rPr lang="ko-KR" altLang="en-US" sz="900" dirty="0" err="1"/>
              <a:t>or</a:t>
            </a:r>
            <a:r>
              <a:rPr lang="ko-KR" altLang="en-US" sz="900" dirty="0"/>
              <a:t> </a:t>
            </a:r>
            <a:r>
              <a:rPr lang="ko-KR" altLang="en-US" sz="900" dirty="0" err="1"/>
              <a:t>key</a:t>
            </a:r>
            <a:r>
              <a:rPr lang="ko-KR" altLang="en-US" sz="900" dirty="0"/>
              <a:t> == 27:</a:t>
            </a:r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self.cap.release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cv.destroyAllWindows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            </a:t>
            </a:r>
            <a:r>
              <a:rPr lang="ko-KR" altLang="en-US" sz="900" dirty="0" err="1"/>
              <a:t>break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quitFunction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hasattr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, '</a:t>
            </a:r>
            <a:r>
              <a:rPr lang="ko-KR" altLang="en-US" sz="900" dirty="0" err="1"/>
              <a:t>cap</a:t>
            </a:r>
            <a:r>
              <a:rPr lang="ko-KR" altLang="en-US" sz="900" dirty="0"/>
              <a:t>'):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self.cap.release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cv.destroyAllWindows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self.close</a:t>
            </a:r>
            <a:r>
              <a:rPr lang="ko-KR" altLang="en-US" sz="900" dirty="0"/>
              <a:t>()</a:t>
            </a:r>
          </a:p>
          <a:p>
            <a:endParaRPr lang="ko-KR" altLang="en-US" sz="900" dirty="0"/>
          </a:p>
          <a:p>
            <a:r>
              <a:rPr lang="ko-KR" altLang="en-US" sz="900" dirty="0"/>
              <a:t># 프로그램 실행</a:t>
            </a:r>
          </a:p>
          <a:p>
            <a:r>
              <a:rPr lang="ko-KR" altLang="en-US" sz="900" dirty="0" err="1"/>
              <a:t>if</a:t>
            </a:r>
            <a:r>
              <a:rPr lang="ko-KR" altLang="en-US" sz="900" dirty="0"/>
              <a:t> __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__ == '__</a:t>
            </a:r>
            <a:r>
              <a:rPr lang="ko-KR" altLang="en-US" sz="900" dirty="0" err="1"/>
              <a:t>main</a:t>
            </a:r>
            <a:r>
              <a:rPr lang="ko-KR" altLang="en-US" sz="900" dirty="0"/>
              <a:t>__':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app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QApplication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sys.argv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win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VideoSpecialEffect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win.show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app.exec</a:t>
            </a:r>
            <a:r>
              <a:rPr lang="ko-KR" altLang="en-US" sz="900" dirty="0"/>
              <a:t>_()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BF0468-3E84-0BD6-FC85-0AEC224C277A}"/>
              </a:ext>
            </a:extLst>
          </p:cNvPr>
          <p:cNvSpPr/>
          <p:nvPr/>
        </p:nvSpPr>
        <p:spPr>
          <a:xfrm>
            <a:off x="530941" y="0"/>
            <a:ext cx="1709841" cy="482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6-7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57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3FDA48-0E04-1B3D-C201-B86334E83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39" y="146621"/>
            <a:ext cx="3886326" cy="3047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8FF234-D0DB-1EC7-7D07-F810758B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844" y="146620"/>
            <a:ext cx="3996816" cy="3191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885C3A-02B4-4722-2CAC-BE24FD5DF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679" y="323819"/>
            <a:ext cx="3574321" cy="2836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F4EA04-AEC2-CF40-23D2-5F4A0E056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32" y="3475423"/>
            <a:ext cx="3757598" cy="304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F5BAEC-4E14-8B0A-F520-A2AD7939B97B}"/>
              </a:ext>
            </a:extLst>
          </p:cNvPr>
          <p:cNvSpPr txBox="1"/>
          <p:nvPr/>
        </p:nvSpPr>
        <p:spPr>
          <a:xfrm>
            <a:off x="530941" y="569355"/>
            <a:ext cx="6096000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from PyQt5.QtWidgets import *</a:t>
            </a:r>
          </a:p>
          <a:p>
            <a:r>
              <a:rPr lang="en-US" altLang="ko-KR" sz="900" dirty="0"/>
              <a:t>import sys</a:t>
            </a:r>
          </a:p>
          <a:p>
            <a:r>
              <a:rPr lang="en-US" altLang="ko-KR" sz="900" dirty="0"/>
              <a:t>import </a:t>
            </a:r>
            <a:r>
              <a:rPr lang="en-US" altLang="ko-KR" sz="900" dirty="0" err="1"/>
              <a:t>winsound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class </a:t>
            </a:r>
            <a:r>
              <a:rPr lang="en-US" altLang="ko-KR" sz="900" dirty="0" err="1"/>
              <a:t>BeepSound</a:t>
            </a:r>
            <a:r>
              <a:rPr lang="en-US" altLang="ko-KR" sz="900" dirty="0"/>
              <a:t>(</a:t>
            </a:r>
            <a:r>
              <a:rPr lang="en-US" altLang="ko-KR" sz="900" dirty="0" err="1"/>
              <a:t>QMainWindow</a:t>
            </a:r>
            <a:r>
              <a:rPr lang="en-US" altLang="ko-KR" sz="900" dirty="0"/>
              <a:t>):</a:t>
            </a:r>
          </a:p>
          <a:p>
            <a:r>
              <a:rPr lang="en-US" altLang="ko-KR" sz="900" dirty="0"/>
              <a:t>    def __</a:t>
            </a:r>
            <a:r>
              <a:rPr lang="en-US" altLang="ko-KR" sz="900" dirty="0" err="1"/>
              <a:t>init</a:t>
            </a:r>
            <a:r>
              <a:rPr lang="en-US" altLang="ko-KR" sz="900" dirty="0"/>
              <a:t>__(self):</a:t>
            </a:r>
          </a:p>
          <a:p>
            <a:r>
              <a:rPr lang="en-US" altLang="ko-KR" sz="900" dirty="0"/>
              <a:t>        super().__</a:t>
            </a:r>
            <a:r>
              <a:rPr lang="en-US" altLang="ko-KR" sz="900" dirty="0" err="1"/>
              <a:t>init</a:t>
            </a:r>
            <a:r>
              <a:rPr lang="en-US" altLang="ko-KR" sz="900" dirty="0"/>
              <a:t>__()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self.setWindowTitle</a:t>
            </a:r>
            <a:r>
              <a:rPr lang="en-US" altLang="ko-KR" sz="900" dirty="0"/>
              <a:t>('</a:t>
            </a:r>
            <a:r>
              <a:rPr lang="ko-KR" altLang="en-US" sz="900" dirty="0"/>
              <a:t>삑 소리 내기</a:t>
            </a:r>
            <a:r>
              <a:rPr lang="en-US" altLang="ko-KR" sz="900" dirty="0"/>
              <a:t>')  # </a:t>
            </a:r>
            <a:r>
              <a:rPr lang="ko-KR" altLang="en-US" sz="900" dirty="0"/>
              <a:t>윈도우 타이틀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 err="1"/>
              <a:t>self.setGeometry</a:t>
            </a:r>
            <a:r>
              <a:rPr lang="en-US" altLang="ko-KR" sz="900" dirty="0"/>
              <a:t>(200, 200, 500, 100)  # </a:t>
            </a:r>
            <a:r>
              <a:rPr lang="ko-KR" altLang="en-US" sz="900" dirty="0"/>
              <a:t>윈도우 위치 및 크기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en-US" altLang="ko-KR" sz="900" dirty="0"/>
              <a:t># </a:t>
            </a:r>
            <a:r>
              <a:rPr lang="ko-KR" altLang="en-US" sz="900" dirty="0"/>
              <a:t>버튼 생성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 err="1"/>
              <a:t>shortBeepButton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QPushButton</a:t>
            </a:r>
            <a:r>
              <a:rPr lang="en-US" altLang="ko-KR" sz="900" dirty="0"/>
              <a:t>('</a:t>
            </a:r>
            <a:r>
              <a:rPr lang="ko-KR" altLang="en-US" sz="900" dirty="0"/>
              <a:t>짧게 삑</a:t>
            </a:r>
            <a:r>
              <a:rPr lang="en-US" altLang="ko-KR" sz="900" dirty="0"/>
              <a:t>', self)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longBeepButton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QPushButton</a:t>
            </a:r>
            <a:r>
              <a:rPr lang="en-US" altLang="ko-KR" sz="900" dirty="0"/>
              <a:t>('</a:t>
            </a:r>
            <a:r>
              <a:rPr lang="ko-KR" altLang="en-US" sz="900" dirty="0"/>
              <a:t>길게 삑</a:t>
            </a:r>
            <a:r>
              <a:rPr lang="en-US" altLang="ko-KR" sz="900" dirty="0"/>
              <a:t>', self)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quitButton</a:t>
            </a:r>
            <a:r>
              <a:rPr lang="en-US" altLang="ko-KR" sz="900" dirty="0"/>
              <a:t> = </a:t>
            </a:r>
            <a:r>
              <a:rPr lang="en-US" altLang="ko-KR" sz="900" dirty="0" err="1"/>
              <a:t>QPushButton</a:t>
            </a:r>
            <a:r>
              <a:rPr lang="en-US" altLang="ko-KR" sz="900" dirty="0"/>
              <a:t>('</a:t>
            </a:r>
            <a:r>
              <a:rPr lang="ko-KR" altLang="en-US" sz="900" dirty="0"/>
              <a:t>나가기</a:t>
            </a:r>
            <a:r>
              <a:rPr lang="en-US" altLang="ko-KR" sz="900" dirty="0"/>
              <a:t>', self)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# </a:t>
            </a:r>
            <a:r>
              <a:rPr lang="ko-KR" altLang="en-US" sz="900" dirty="0"/>
              <a:t>라벨 생성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 err="1"/>
              <a:t>self.label</a:t>
            </a:r>
            <a:r>
              <a:rPr lang="en-US" altLang="ko-KR" sz="900" dirty="0"/>
              <a:t> = QLabel('</a:t>
            </a:r>
            <a:r>
              <a:rPr lang="ko-KR" altLang="en-US" sz="900" dirty="0"/>
              <a:t>환영합니다</a:t>
            </a:r>
            <a:r>
              <a:rPr lang="en-US" altLang="ko-KR" sz="900" dirty="0"/>
              <a:t>!', self)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# </a:t>
            </a:r>
            <a:r>
              <a:rPr lang="ko-KR" altLang="en-US" sz="900" dirty="0"/>
              <a:t>버튼 위치 및 크기 설정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 err="1"/>
              <a:t>shortBeepButton.setGeometry</a:t>
            </a:r>
            <a:r>
              <a:rPr lang="en-US" altLang="ko-KR" sz="900" dirty="0"/>
              <a:t>(10, 10, 100, 30)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longBeepButton.setGeometry</a:t>
            </a:r>
            <a:r>
              <a:rPr lang="en-US" altLang="ko-KR" sz="900" dirty="0"/>
              <a:t>(110, 10, 100, 30)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quitButton.setGeometry</a:t>
            </a:r>
            <a:r>
              <a:rPr lang="en-US" altLang="ko-KR" sz="900" dirty="0"/>
              <a:t>(210, 10, 100, 30)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self.label.setGeometry</a:t>
            </a:r>
            <a:r>
              <a:rPr lang="en-US" altLang="ko-KR" sz="900" dirty="0"/>
              <a:t>(10, 40, 500, 70)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    # </a:t>
            </a:r>
            <a:r>
              <a:rPr lang="ko-KR" altLang="en-US" sz="900" dirty="0" err="1"/>
              <a:t>콜백</a:t>
            </a:r>
            <a:r>
              <a:rPr lang="ko-KR" altLang="en-US" sz="900" dirty="0"/>
              <a:t> 함수 연결</a:t>
            </a:r>
          </a:p>
          <a:p>
            <a:r>
              <a:rPr lang="ko-KR" altLang="en-US" sz="900" dirty="0"/>
              <a:t>        </a:t>
            </a:r>
            <a:r>
              <a:rPr lang="en-US" altLang="ko-KR" sz="900" dirty="0" err="1"/>
              <a:t>shortBeepButton.clicked.connect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self.shortBeepFunction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longBeepButton.clicked.connect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self.longBeepFunction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quitButton.clicked.connect</a:t>
            </a:r>
            <a:r>
              <a:rPr lang="en-US" altLang="ko-KR" sz="900" dirty="0"/>
              <a:t>(</a:t>
            </a:r>
            <a:r>
              <a:rPr lang="en-US" altLang="ko-KR" sz="900" dirty="0" err="1"/>
              <a:t>self.quitFunction</a:t>
            </a:r>
            <a:r>
              <a:rPr lang="en-US" altLang="ko-KR" sz="900" dirty="0"/>
              <a:t>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def </a:t>
            </a:r>
            <a:r>
              <a:rPr lang="en-US" altLang="ko-KR" sz="900" dirty="0" err="1"/>
              <a:t>shortBeepFunction</a:t>
            </a:r>
            <a:r>
              <a:rPr lang="en-US" altLang="ko-KR" sz="900" dirty="0"/>
              <a:t>(self):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self.label.setText</a:t>
            </a:r>
            <a:r>
              <a:rPr lang="en-US" altLang="ko-KR" sz="900" dirty="0"/>
              <a:t>('</a:t>
            </a:r>
            <a:r>
              <a:rPr lang="ko-KR" altLang="en-US" sz="900" dirty="0"/>
              <a:t>주파수 </a:t>
            </a:r>
            <a:r>
              <a:rPr lang="en-US" altLang="ko-KR" sz="900" dirty="0"/>
              <a:t>1000</a:t>
            </a:r>
            <a:r>
              <a:rPr lang="ko-KR" altLang="en-US" sz="900" dirty="0"/>
              <a:t>으로 </a:t>
            </a:r>
            <a:r>
              <a:rPr lang="en-US" altLang="ko-KR" sz="900" dirty="0"/>
              <a:t>0.5</a:t>
            </a:r>
            <a:r>
              <a:rPr lang="ko-KR" altLang="en-US" sz="900" dirty="0"/>
              <a:t>초 동안 삑 소리를 냅니다</a:t>
            </a:r>
            <a:r>
              <a:rPr lang="en-US" altLang="ko-KR" sz="900" dirty="0"/>
              <a:t>.')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winsound.Beep</a:t>
            </a:r>
            <a:r>
              <a:rPr lang="en-US" altLang="ko-KR" sz="900" dirty="0"/>
              <a:t>(1000, 500)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def </a:t>
            </a:r>
            <a:r>
              <a:rPr lang="en-US" altLang="ko-KR" sz="900" dirty="0" err="1"/>
              <a:t>longBeepFunction</a:t>
            </a:r>
            <a:r>
              <a:rPr lang="en-US" altLang="ko-KR" sz="900" dirty="0"/>
              <a:t>(self):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self.label.setText</a:t>
            </a:r>
            <a:r>
              <a:rPr lang="en-US" altLang="ko-KR" sz="900" dirty="0"/>
              <a:t>('</a:t>
            </a:r>
            <a:r>
              <a:rPr lang="ko-KR" altLang="en-US" sz="900" dirty="0"/>
              <a:t>주파수 </a:t>
            </a:r>
            <a:r>
              <a:rPr lang="en-US" altLang="ko-KR" sz="900" dirty="0"/>
              <a:t>1000</a:t>
            </a:r>
            <a:r>
              <a:rPr lang="ko-KR" altLang="en-US" sz="900" dirty="0"/>
              <a:t>으로 </a:t>
            </a:r>
            <a:r>
              <a:rPr lang="en-US" altLang="ko-KR" sz="900" dirty="0"/>
              <a:t>3</a:t>
            </a:r>
            <a:r>
              <a:rPr lang="ko-KR" altLang="en-US" sz="900" dirty="0"/>
              <a:t>초 동안 삑 소리를 냅니다</a:t>
            </a:r>
            <a:r>
              <a:rPr lang="en-US" altLang="ko-KR" sz="900" dirty="0"/>
              <a:t>.')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winsound.Beep</a:t>
            </a:r>
            <a:r>
              <a:rPr lang="en-US" altLang="ko-KR" sz="900" dirty="0"/>
              <a:t>(1000, 3000)</a:t>
            </a:r>
          </a:p>
          <a:p>
            <a:endParaRPr lang="en-US" altLang="ko-KR" sz="900" dirty="0"/>
          </a:p>
          <a:p>
            <a:r>
              <a:rPr lang="en-US" altLang="ko-KR" sz="900" dirty="0"/>
              <a:t>    def </a:t>
            </a:r>
            <a:r>
              <a:rPr lang="en-US" altLang="ko-KR" sz="900" dirty="0" err="1"/>
              <a:t>quitFunction</a:t>
            </a:r>
            <a:r>
              <a:rPr lang="en-US" altLang="ko-KR" sz="900" dirty="0"/>
              <a:t>(self):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self.close</a:t>
            </a:r>
            <a:r>
              <a:rPr lang="en-US" altLang="ko-KR" sz="900" dirty="0"/>
              <a:t>()</a:t>
            </a:r>
          </a:p>
          <a:p>
            <a:endParaRPr lang="en-US" altLang="ko-KR" sz="900" dirty="0"/>
          </a:p>
          <a:p>
            <a:r>
              <a:rPr lang="en-US" altLang="ko-KR" sz="900" dirty="0"/>
              <a:t># </a:t>
            </a:r>
            <a:r>
              <a:rPr lang="ko-KR" altLang="en-US" sz="900" dirty="0"/>
              <a:t>실행 부분</a:t>
            </a:r>
          </a:p>
          <a:p>
            <a:r>
              <a:rPr lang="en-US" altLang="ko-KR" sz="900" dirty="0"/>
              <a:t>app = </a:t>
            </a:r>
            <a:r>
              <a:rPr lang="en-US" altLang="ko-KR" sz="900" dirty="0" err="1"/>
              <a:t>QApplication</a:t>
            </a:r>
            <a:r>
              <a:rPr lang="en-US" altLang="ko-KR" sz="900" dirty="0"/>
              <a:t>(</a:t>
            </a:r>
            <a:r>
              <a:rPr lang="en-US" altLang="ko-KR" sz="900" dirty="0" err="1"/>
              <a:t>sys.argv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/>
              <a:t>win = </a:t>
            </a:r>
            <a:r>
              <a:rPr lang="en-US" altLang="ko-KR" sz="900" dirty="0" err="1"/>
              <a:t>BeepSound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 err="1"/>
              <a:t>win.show</a:t>
            </a:r>
            <a:r>
              <a:rPr lang="en-US" altLang="ko-KR" sz="900" dirty="0"/>
              <a:t>()</a:t>
            </a:r>
          </a:p>
          <a:p>
            <a:r>
              <a:rPr lang="en-US" altLang="ko-KR" sz="900" dirty="0" err="1"/>
              <a:t>app.exec</a:t>
            </a:r>
            <a:r>
              <a:rPr lang="en-US" altLang="ko-KR" sz="900" dirty="0"/>
              <a:t>_()</a:t>
            </a:r>
            <a:endParaRPr lang="ko-KR" altLang="en-US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285ED1-A89B-9C20-C295-C2C9F6F8C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9" y="569355"/>
            <a:ext cx="4696480" cy="12003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2EA191-256F-54AB-AAC6-0E7A8C31E0E3}"/>
              </a:ext>
            </a:extLst>
          </p:cNvPr>
          <p:cNvSpPr/>
          <p:nvPr/>
        </p:nvSpPr>
        <p:spPr>
          <a:xfrm>
            <a:off x="530941" y="0"/>
            <a:ext cx="1709841" cy="482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02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5DF993-A33A-C83E-3E31-988D66019125}"/>
              </a:ext>
            </a:extLst>
          </p:cNvPr>
          <p:cNvSpPr txBox="1"/>
          <p:nvPr/>
        </p:nvSpPr>
        <p:spPr>
          <a:xfrm>
            <a:off x="569297" y="1100564"/>
            <a:ext cx="6094324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from PyQt5.QtWidgets import *</a:t>
            </a:r>
          </a:p>
          <a:p>
            <a:r>
              <a:rPr lang="en-US" altLang="ko-KR" sz="1050" dirty="0"/>
              <a:t>import sys</a:t>
            </a:r>
          </a:p>
          <a:p>
            <a:r>
              <a:rPr lang="en-US" altLang="ko-KR" sz="1050" dirty="0"/>
              <a:t>import cv2 as cv</a:t>
            </a:r>
          </a:p>
          <a:p>
            <a:endParaRPr lang="en-US" altLang="ko-KR" sz="1050" dirty="0"/>
          </a:p>
          <a:p>
            <a:r>
              <a:rPr lang="en-US" altLang="ko-KR" sz="1050" dirty="0"/>
              <a:t>class Video(</a:t>
            </a:r>
            <a:r>
              <a:rPr lang="en-US" altLang="ko-KR" sz="1050" dirty="0" err="1"/>
              <a:t>QMainWindow</a:t>
            </a:r>
            <a:r>
              <a:rPr lang="en-US" altLang="ko-KR" sz="1050" dirty="0"/>
              <a:t>):</a:t>
            </a:r>
          </a:p>
          <a:p>
            <a:r>
              <a:rPr lang="en-US" altLang="ko-KR" sz="1050" dirty="0"/>
              <a:t>    def __</a:t>
            </a:r>
            <a:r>
              <a:rPr lang="en-US" altLang="ko-KR" sz="1050" dirty="0" err="1"/>
              <a:t>init</a:t>
            </a:r>
            <a:r>
              <a:rPr lang="en-US" altLang="ko-KR" sz="1050" dirty="0"/>
              <a:t>__(self):</a:t>
            </a:r>
          </a:p>
          <a:p>
            <a:r>
              <a:rPr lang="en-US" altLang="ko-KR" sz="1050" dirty="0"/>
              <a:t>        super().__</a:t>
            </a:r>
            <a:r>
              <a:rPr lang="en-US" altLang="ko-KR" sz="1050" dirty="0" err="1"/>
              <a:t>init</a:t>
            </a:r>
            <a:r>
              <a:rPr lang="en-US" altLang="ko-KR" sz="1050" dirty="0"/>
              <a:t>__()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self.setWindowTitle</a:t>
            </a:r>
            <a:r>
              <a:rPr lang="en-US" altLang="ko-KR" sz="1050" dirty="0"/>
              <a:t>('</a:t>
            </a:r>
            <a:r>
              <a:rPr lang="ko-KR" altLang="en-US" sz="1050" dirty="0"/>
              <a:t>비디오에서 프레임 수집</a:t>
            </a:r>
            <a:r>
              <a:rPr lang="en-US" altLang="ko-KR" sz="1050" dirty="0"/>
              <a:t>')  # </a:t>
            </a:r>
            <a:r>
              <a:rPr lang="ko-KR" altLang="en-US" sz="1050" dirty="0"/>
              <a:t>윈도우 타이틀</a:t>
            </a:r>
          </a:p>
          <a:p>
            <a:r>
              <a:rPr lang="ko-KR" altLang="en-US" sz="1050" dirty="0"/>
              <a:t>        </a:t>
            </a:r>
            <a:r>
              <a:rPr lang="en-US" altLang="ko-KR" sz="1050" dirty="0" err="1"/>
              <a:t>self.setGeometry</a:t>
            </a:r>
            <a:r>
              <a:rPr lang="en-US" altLang="ko-KR" sz="1050" dirty="0"/>
              <a:t>(200, 200, 500, 100)         # </a:t>
            </a:r>
            <a:r>
              <a:rPr lang="ko-KR" altLang="en-US" sz="1050" dirty="0"/>
              <a:t>창 위치와 크기</a:t>
            </a:r>
          </a:p>
          <a:p>
            <a:endParaRPr lang="ko-KR" altLang="en-US" sz="1050" dirty="0"/>
          </a:p>
          <a:p>
            <a:r>
              <a:rPr lang="ko-KR" altLang="en-US" sz="1050" dirty="0"/>
              <a:t>        </a:t>
            </a:r>
            <a:r>
              <a:rPr lang="en-US" altLang="ko-KR" sz="1050" dirty="0"/>
              <a:t># </a:t>
            </a:r>
            <a:r>
              <a:rPr lang="ko-KR" altLang="en-US" sz="1050" dirty="0"/>
              <a:t>버튼 생성</a:t>
            </a:r>
          </a:p>
          <a:p>
            <a:r>
              <a:rPr lang="ko-KR" altLang="en-US" sz="1050" dirty="0"/>
              <a:t>        </a:t>
            </a:r>
            <a:r>
              <a:rPr lang="en-US" altLang="ko-KR" sz="1050" dirty="0" err="1"/>
              <a:t>videoButton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QPushButton</a:t>
            </a:r>
            <a:r>
              <a:rPr lang="en-US" altLang="ko-KR" sz="1050" dirty="0"/>
              <a:t>('</a:t>
            </a:r>
            <a:r>
              <a:rPr lang="ko-KR" altLang="en-US" sz="1050" dirty="0"/>
              <a:t>비디오 켜기</a:t>
            </a:r>
            <a:r>
              <a:rPr lang="en-US" altLang="ko-KR" sz="1050" dirty="0"/>
              <a:t>', self)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captureButton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QPushButton</a:t>
            </a:r>
            <a:r>
              <a:rPr lang="en-US" altLang="ko-KR" sz="1050" dirty="0"/>
              <a:t>('</a:t>
            </a:r>
            <a:r>
              <a:rPr lang="ko-KR" altLang="en-US" sz="1050" dirty="0"/>
              <a:t>프레임 잡기</a:t>
            </a:r>
            <a:r>
              <a:rPr lang="en-US" altLang="ko-KR" sz="1050" dirty="0"/>
              <a:t>', self)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saveButton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QPushButton</a:t>
            </a:r>
            <a:r>
              <a:rPr lang="en-US" altLang="ko-KR" sz="1050" dirty="0"/>
              <a:t>('</a:t>
            </a:r>
            <a:r>
              <a:rPr lang="ko-KR" altLang="en-US" sz="1050" dirty="0"/>
              <a:t>프레임 저장</a:t>
            </a:r>
            <a:r>
              <a:rPr lang="en-US" altLang="ko-KR" sz="1050" dirty="0"/>
              <a:t>', self)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quitButton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QPushButton</a:t>
            </a:r>
            <a:r>
              <a:rPr lang="en-US" altLang="ko-KR" sz="1050" dirty="0"/>
              <a:t>('</a:t>
            </a:r>
            <a:r>
              <a:rPr lang="ko-KR" altLang="en-US" sz="1050" dirty="0"/>
              <a:t>나가기</a:t>
            </a:r>
            <a:r>
              <a:rPr lang="en-US" altLang="ko-KR" sz="1050" dirty="0"/>
              <a:t>', self)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# </a:t>
            </a:r>
            <a:r>
              <a:rPr lang="ko-KR" altLang="en-US" sz="1050" dirty="0"/>
              <a:t>버튼 위치 설정</a:t>
            </a:r>
          </a:p>
          <a:p>
            <a:r>
              <a:rPr lang="ko-KR" altLang="en-US" sz="1050" dirty="0"/>
              <a:t>        </a:t>
            </a:r>
            <a:r>
              <a:rPr lang="en-US" altLang="ko-KR" sz="1050" dirty="0" err="1"/>
              <a:t>videoButton.setGeometry</a:t>
            </a:r>
            <a:r>
              <a:rPr lang="en-US" altLang="ko-KR" sz="1050" dirty="0"/>
              <a:t>(10, 10, 100, 30)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captureButton.setGeometry</a:t>
            </a:r>
            <a:r>
              <a:rPr lang="en-US" altLang="ko-KR" sz="1050" dirty="0"/>
              <a:t>(110, 10, 100, 30)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saveButton.setGeometry</a:t>
            </a:r>
            <a:r>
              <a:rPr lang="en-US" altLang="ko-KR" sz="1050" dirty="0"/>
              <a:t>(210, 10, 100, 30)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quitButton.setGeometry</a:t>
            </a:r>
            <a:r>
              <a:rPr lang="en-US" altLang="ko-KR" sz="1050" dirty="0"/>
              <a:t>(310, 10, 100, 30)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# </a:t>
            </a:r>
            <a:r>
              <a:rPr lang="ko-KR" altLang="en-US" sz="1050" dirty="0"/>
              <a:t>버튼 클릭 시 실행할 함수 연결</a:t>
            </a:r>
          </a:p>
          <a:p>
            <a:r>
              <a:rPr lang="ko-KR" altLang="en-US" sz="1050" dirty="0"/>
              <a:t>        </a:t>
            </a:r>
            <a:r>
              <a:rPr lang="en-US" altLang="ko-KR" sz="1050" dirty="0" err="1"/>
              <a:t>videoButton.clicked.connect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self.videoFunction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captureButton.clicked.connect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self.captureFunction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saveButton.clicked.connect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self.saveFunction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quitButton.clicked.connect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self.quitFunction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endParaRPr lang="en-US" altLang="ko-KR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4ADF05-C3CE-0223-6C19-EA802A89F0F5}"/>
              </a:ext>
            </a:extLst>
          </p:cNvPr>
          <p:cNvSpPr/>
          <p:nvPr/>
        </p:nvSpPr>
        <p:spPr>
          <a:xfrm>
            <a:off x="530941" y="0"/>
            <a:ext cx="1709841" cy="482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6-2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93385-1D0E-72B3-6568-0ED0D0F61DA1}"/>
              </a:ext>
            </a:extLst>
          </p:cNvPr>
          <p:cNvSpPr txBox="1"/>
          <p:nvPr/>
        </p:nvSpPr>
        <p:spPr>
          <a:xfrm>
            <a:off x="5928852" y="100291"/>
            <a:ext cx="6096000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 dirty="0"/>
          </a:p>
          <a:p>
            <a:r>
              <a:rPr lang="en-US" altLang="ko-KR" sz="1100" dirty="0"/>
              <a:t>    def </a:t>
            </a:r>
            <a:r>
              <a:rPr lang="en-US" altLang="ko-KR" sz="1100" dirty="0" err="1"/>
              <a:t>videoFunction</a:t>
            </a:r>
            <a:r>
              <a:rPr lang="en-US" altLang="ko-KR" sz="1100" dirty="0"/>
              <a:t>(self):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self.cap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cv.VideoCapture</a:t>
            </a:r>
            <a:r>
              <a:rPr lang="en-US" altLang="ko-KR" sz="1100" dirty="0"/>
              <a:t>(0, </a:t>
            </a:r>
            <a:r>
              <a:rPr lang="en-US" altLang="ko-KR" sz="1100" dirty="0" err="1"/>
              <a:t>cv.CAP_DSHOW</a:t>
            </a:r>
            <a:r>
              <a:rPr lang="en-US" altLang="ko-KR" sz="1100" dirty="0"/>
              <a:t>)  # </a:t>
            </a:r>
            <a:r>
              <a:rPr lang="ko-KR" altLang="en-US" sz="1100" dirty="0"/>
              <a:t>카메라 연결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if not </a:t>
            </a:r>
            <a:r>
              <a:rPr lang="en-US" altLang="ko-KR" sz="1100" dirty="0" err="1"/>
              <a:t>self.cap.isOpened</a:t>
            </a:r>
            <a:r>
              <a:rPr lang="en-US" altLang="ko-KR" sz="1100" dirty="0"/>
              <a:t>():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self.close</a:t>
            </a:r>
            <a:r>
              <a:rPr lang="en-US" altLang="ko-KR" sz="1100" dirty="0"/>
              <a:t>()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while True:</a:t>
            </a:r>
          </a:p>
          <a:p>
            <a:r>
              <a:rPr lang="en-US" altLang="ko-KR" sz="1100" dirty="0"/>
              <a:t>            ret, </a:t>
            </a:r>
            <a:r>
              <a:rPr lang="en-US" altLang="ko-KR" sz="1100" dirty="0" err="1"/>
              <a:t>self.frame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self.cap.read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            if not ret:</a:t>
            </a:r>
          </a:p>
          <a:p>
            <a:r>
              <a:rPr lang="en-US" altLang="ko-KR" sz="1100" dirty="0"/>
              <a:t>                break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cv.imshow</a:t>
            </a:r>
            <a:r>
              <a:rPr lang="en-US" altLang="ko-KR" sz="1100" dirty="0"/>
              <a:t>('video display', </a:t>
            </a:r>
            <a:r>
              <a:rPr lang="en-US" altLang="ko-KR" sz="1100" dirty="0" err="1"/>
              <a:t>self.frame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        if </a:t>
            </a:r>
            <a:r>
              <a:rPr lang="en-US" altLang="ko-KR" sz="1100" dirty="0" err="1"/>
              <a:t>cv.waitKey</a:t>
            </a:r>
            <a:r>
              <a:rPr lang="en-US" altLang="ko-KR" sz="1100" dirty="0"/>
              <a:t>(1) &amp; 0xFF == </a:t>
            </a:r>
            <a:r>
              <a:rPr lang="en-US" altLang="ko-KR" sz="1100" dirty="0" err="1"/>
              <a:t>ord</a:t>
            </a:r>
            <a:r>
              <a:rPr lang="en-US" altLang="ko-KR" sz="1100" dirty="0"/>
              <a:t>('q'):</a:t>
            </a:r>
          </a:p>
          <a:p>
            <a:r>
              <a:rPr lang="en-US" altLang="ko-KR" sz="1100" dirty="0"/>
              <a:t>                break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def </a:t>
            </a:r>
            <a:r>
              <a:rPr lang="en-US" altLang="ko-KR" sz="1100" dirty="0" err="1"/>
              <a:t>captureFunction</a:t>
            </a:r>
            <a:r>
              <a:rPr lang="en-US" altLang="ko-KR" sz="1100" dirty="0"/>
              <a:t>(self):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self.capturedFrame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self.frame</a:t>
            </a:r>
            <a:endParaRPr lang="en-US" altLang="ko-KR" sz="1100" dirty="0"/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cv.imshow</a:t>
            </a:r>
            <a:r>
              <a:rPr lang="en-US" altLang="ko-KR" sz="1100" dirty="0"/>
              <a:t>('Captured Frame', </a:t>
            </a:r>
            <a:r>
              <a:rPr lang="en-US" altLang="ko-KR" sz="1100" dirty="0" err="1"/>
              <a:t>self.capturedFrame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def </a:t>
            </a:r>
            <a:r>
              <a:rPr lang="en-US" altLang="ko-KR" sz="1100" dirty="0" err="1"/>
              <a:t>saveFunction</a:t>
            </a:r>
            <a:r>
              <a:rPr lang="en-US" altLang="ko-KR" sz="1100" dirty="0"/>
              <a:t>(self):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fname</a:t>
            </a:r>
            <a:r>
              <a:rPr lang="en-US" altLang="ko-KR" sz="1100" dirty="0"/>
              <a:t>, _ = </a:t>
            </a:r>
            <a:r>
              <a:rPr lang="en-US" altLang="ko-KR" sz="1100" dirty="0" err="1"/>
              <a:t>QFileDialog.getSaveFileName</a:t>
            </a:r>
            <a:r>
              <a:rPr lang="en-US" altLang="ko-KR" sz="1100" dirty="0"/>
              <a:t>(self, '</a:t>
            </a:r>
            <a:r>
              <a:rPr lang="ko-KR" altLang="en-US" sz="1100" dirty="0"/>
              <a:t>파일 저장</a:t>
            </a:r>
            <a:r>
              <a:rPr lang="en-US" altLang="ko-KR" sz="1100" dirty="0"/>
              <a:t>', './', 'Images (*.</a:t>
            </a:r>
            <a:r>
              <a:rPr lang="en-US" altLang="ko-KR" sz="1100" dirty="0" err="1"/>
              <a:t>png</a:t>
            </a:r>
            <a:r>
              <a:rPr lang="en-US" altLang="ko-KR" sz="1100" dirty="0"/>
              <a:t> *.jpg *.bmp)')</a:t>
            </a:r>
          </a:p>
          <a:p>
            <a:r>
              <a:rPr lang="en-US" altLang="ko-KR" sz="1100" dirty="0"/>
              <a:t>        if </a:t>
            </a:r>
            <a:r>
              <a:rPr lang="en-US" altLang="ko-KR" sz="1100" dirty="0" err="1"/>
              <a:t>fname</a:t>
            </a:r>
            <a:r>
              <a:rPr lang="en-US" altLang="ko-KR" sz="1100" dirty="0"/>
              <a:t>: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cv.imwrite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fname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self.capturedFrame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def </a:t>
            </a:r>
            <a:r>
              <a:rPr lang="en-US" altLang="ko-KR" sz="1100" dirty="0" err="1"/>
              <a:t>quitFunction</a:t>
            </a:r>
            <a:r>
              <a:rPr lang="en-US" altLang="ko-KR" sz="1100" dirty="0"/>
              <a:t>(self):</a:t>
            </a:r>
          </a:p>
          <a:p>
            <a:r>
              <a:rPr lang="en-US" altLang="ko-KR" sz="1100" dirty="0"/>
              <a:t>        if </a:t>
            </a:r>
            <a:r>
              <a:rPr lang="en-US" altLang="ko-KR" sz="1100" dirty="0" err="1"/>
              <a:t>hasattr</a:t>
            </a:r>
            <a:r>
              <a:rPr lang="en-US" altLang="ko-KR" sz="1100" dirty="0"/>
              <a:t>(self, 'cap'):</a:t>
            </a:r>
          </a:p>
          <a:p>
            <a:r>
              <a:rPr lang="en-US" altLang="ko-KR" sz="1100" dirty="0"/>
              <a:t>            </a:t>
            </a:r>
            <a:r>
              <a:rPr lang="en-US" altLang="ko-KR" sz="1100" dirty="0" err="1"/>
              <a:t>self.cap.release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cv.destroyAllWindows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self.close</a:t>
            </a:r>
            <a:r>
              <a:rPr lang="en-US" altLang="ko-KR" sz="1100" dirty="0"/>
              <a:t>()</a:t>
            </a:r>
          </a:p>
          <a:p>
            <a:endParaRPr lang="en-US" altLang="ko-KR" sz="1100" dirty="0"/>
          </a:p>
          <a:p>
            <a:r>
              <a:rPr lang="en-US" altLang="ko-KR" sz="1100" dirty="0"/>
              <a:t># </a:t>
            </a:r>
            <a:r>
              <a:rPr lang="ko-KR" altLang="en-US" sz="1100" dirty="0"/>
              <a:t>실행 코드</a:t>
            </a:r>
          </a:p>
          <a:p>
            <a:r>
              <a:rPr lang="en-US" altLang="ko-KR" sz="1100" dirty="0"/>
              <a:t>app = </a:t>
            </a:r>
            <a:r>
              <a:rPr lang="en-US" altLang="ko-KR" sz="1100" dirty="0" err="1"/>
              <a:t>QApplication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sys.argv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win = Video()</a:t>
            </a:r>
          </a:p>
          <a:p>
            <a:r>
              <a:rPr lang="en-US" altLang="ko-KR" sz="1100" dirty="0" err="1"/>
              <a:t>win.show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 err="1"/>
              <a:t>app.exec</a:t>
            </a:r>
            <a:r>
              <a:rPr lang="en-US" altLang="ko-KR" sz="1100" dirty="0"/>
              <a:t>_()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446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EDFD1C-243D-1DF5-D0A9-0B4964B4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7" y="493128"/>
            <a:ext cx="4409052" cy="3556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30539D-1611-CB66-05A3-1F533100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381" y="283972"/>
            <a:ext cx="4976162" cy="3974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4FC368-316A-00C8-D21B-C1722235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91" y="5078818"/>
            <a:ext cx="463932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2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FADC4C-30E9-99AA-3D7D-656F2C0CEE93}"/>
              </a:ext>
            </a:extLst>
          </p:cNvPr>
          <p:cNvSpPr txBox="1"/>
          <p:nvPr/>
        </p:nvSpPr>
        <p:spPr>
          <a:xfrm>
            <a:off x="0" y="241160"/>
            <a:ext cx="609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/>
              <a:t>import</a:t>
            </a:r>
            <a:r>
              <a:rPr lang="ko-KR" altLang="en-US" sz="800" dirty="0"/>
              <a:t> cv2 </a:t>
            </a:r>
            <a:r>
              <a:rPr lang="ko-KR" altLang="en-US" sz="800" dirty="0" err="1"/>
              <a:t>as</a:t>
            </a:r>
            <a:r>
              <a:rPr lang="ko-KR" altLang="en-US" sz="800" dirty="0"/>
              <a:t> </a:t>
            </a:r>
            <a:r>
              <a:rPr lang="ko-KR" altLang="en-US" sz="800" dirty="0" err="1"/>
              <a:t>cv</a:t>
            </a:r>
            <a:endParaRPr lang="ko-KR" altLang="en-US" sz="800" dirty="0"/>
          </a:p>
          <a:p>
            <a:r>
              <a:rPr lang="ko-KR" altLang="en-US" sz="800" dirty="0" err="1"/>
              <a:t>import</a:t>
            </a:r>
            <a:r>
              <a:rPr lang="ko-KR" altLang="en-US" sz="800" dirty="0"/>
              <a:t> </a:t>
            </a:r>
            <a:r>
              <a:rPr lang="ko-KR" altLang="en-US" sz="800" dirty="0" err="1"/>
              <a:t>numpy</a:t>
            </a:r>
            <a:r>
              <a:rPr lang="ko-KR" altLang="en-US" sz="800" dirty="0"/>
              <a:t> </a:t>
            </a:r>
            <a:r>
              <a:rPr lang="ko-KR" altLang="en-US" sz="800" dirty="0" err="1"/>
              <a:t>as</a:t>
            </a:r>
            <a:r>
              <a:rPr lang="ko-KR" altLang="en-US" sz="800" dirty="0"/>
              <a:t> </a:t>
            </a:r>
            <a:r>
              <a:rPr lang="ko-KR" altLang="en-US" sz="800" dirty="0" err="1"/>
              <a:t>np</a:t>
            </a:r>
            <a:endParaRPr lang="ko-KR" altLang="en-US" sz="800" dirty="0"/>
          </a:p>
          <a:p>
            <a:r>
              <a:rPr lang="ko-KR" altLang="en-US" sz="800" dirty="0" err="1"/>
              <a:t>import</a:t>
            </a:r>
            <a:r>
              <a:rPr lang="ko-KR" altLang="en-US" sz="800" dirty="0"/>
              <a:t> </a:t>
            </a:r>
            <a:r>
              <a:rPr lang="ko-KR" altLang="en-US" sz="800" dirty="0" err="1"/>
              <a:t>sys</a:t>
            </a:r>
            <a:endParaRPr lang="ko-KR" altLang="en-US" sz="800" dirty="0"/>
          </a:p>
          <a:p>
            <a:r>
              <a:rPr lang="ko-KR" altLang="en-US" sz="800" dirty="0" err="1"/>
              <a:t>from</a:t>
            </a:r>
            <a:r>
              <a:rPr lang="ko-KR" altLang="en-US" sz="800" dirty="0"/>
              <a:t> PyQt5.QtWidgets </a:t>
            </a:r>
            <a:r>
              <a:rPr lang="ko-KR" altLang="en-US" sz="800" dirty="0" err="1"/>
              <a:t>import</a:t>
            </a:r>
            <a:r>
              <a:rPr lang="ko-KR" altLang="en-US" sz="800" dirty="0"/>
              <a:t> *</a:t>
            </a:r>
          </a:p>
          <a:p>
            <a:endParaRPr lang="ko-KR" altLang="en-US" sz="800" dirty="0"/>
          </a:p>
          <a:p>
            <a:r>
              <a:rPr lang="ko-KR" altLang="en-US" sz="800" dirty="0" err="1"/>
              <a:t>class</a:t>
            </a:r>
            <a:r>
              <a:rPr lang="ko-KR" altLang="en-US" sz="800" dirty="0"/>
              <a:t> </a:t>
            </a:r>
            <a:r>
              <a:rPr lang="ko-KR" altLang="en-US" sz="800" dirty="0" err="1"/>
              <a:t>Orim</a:t>
            </a:r>
            <a:r>
              <a:rPr lang="ko-KR" altLang="en-US" sz="800" dirty="0"/>
              <a:t>(</a:t>
            </a:r>
            <a:r>
              <a:rPr lang="ko-KR" altLang="en-US" sz="800" dirty="0" err="1"/>
              <a:t>QMainWindow</a:t>
            </a:r>
            <a:r>
              <a:rPr lang="ko-KR" altLang="en-US" sz="800" dirty="0"/>
              <a:t>):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def</a:t>
            </a:r>
            <a:r>
              <a:rPr lang="ko-KR" altLang="en-US" sz="800" dirty="0"/>
              <a:t> __</a:t>
            </a:r>
            <a:r>
              <a:rPr lang="ko-KR" altLang="en-US" sz="800" dirty="0" err="1"/>
              <a:t>init</a:t>
            </a:r>
            <a:r>
              <a:rPr lang="ko-KR" altLang="en-US" sz="800" dirty="0"/>
              <a:t>__(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):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super</a:t>
            </a:r>
            <a:r>
              <a:rPr lang="ko-KR" altLang="en-US" sz="800" dirty="0"/>
              <a:t>().__</a:t>
            </a:r>
            <a:r>
              <a:rPr lang="ko-KR" altLang="en-US" sz="800" dirty="0" err="1"/>
              <a:t>init</a:t>
            </a:r>
            <a:r>
              <a:rPr lang="ko-KR" altLang="en-US" sz="800" dirty="0"/>
              <a:t>__()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self.setWindowTitle</a:t>
            </a:r>
            <a:r>
              <a:rPr lang="ko-KR" altLang="en-US" sz="800" dirty="0"/>
              <a:t>('오림')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self.setGeometry</a:t>
            </a:r>
            <a:r>
              <a:rPr lang="ko-KR" altLang="en-US" sz="800" dirty="0"/>
              <a:t>(200, 200, 700, 200)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# 버튼 생성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fileButton</a:t>
            </a:r>
            <a:r>
              <a:rPr lang="ko-KR" altLang="en-US" sz="800" dirty="0"/>
              <a:t> = </a:t>
            </a:r>
            <a:r>
              <a:rPr lang="ko-KR" altLang="en-US" sz="800" dirty="0" err="1"/>
              <a:t>QPushButton</a:t>
            </a:r>
            <a:r>
              <a:rPr lang="ko-KR" altLang="en-US" sz="800" dirty="0"/>
              <a:t>('파일', 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paintButton</a:t>
            </a:r>
            <a:r>
              <a:rPr lang="ko-KR" altLang="en-US" sz="800" dirty="0"/>
              <a:t> = </a:t>
            </a:r>
            <a:r>
              <a:rPr lang="ko-KR" altLang="en-US" sz="800" dirty="0" err="1"/>
              <a:t>QPushButton</a:t>
            </a:r>
            <a:r>
              <a:rPr lang="ko-KR" altLang="en-US" sz="800" dirty="0"/>
              <a:t>('페인팅', 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cutButton</a:t>
            </a:r>
            <a:r>
              <a:rPr lang="ko-KR" altLang="en-US" sz="800" dirty="0"/>
              <a:t> = </a:t>
            </a:r>
            <a:r>
              <a:rPr lang="ko-KR" altLang="en-US" sz="800" dirty="0" err="1"/>
              <a:t>QPushButton</a:t>
            </a:r>
            <a:r>
              <a:rPr lang="ko-KR" altLang="en-US" sz="800" dirty="0"/>
              <a:t>('오림', 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incButton</a:t>
            </a:r>
            <a:r>
              <a:rPr lang="ko-KR" altLang="en-US" sz="800" dirty="0"/>
              <a:t> = </a:t>
            </a:r>
            <a:r>
              <a:rPr lang="ko-KR" altLang="en-US" sz="800" dirty="0" err="1"/>
              <a:t>QPushButton</a:t>
            </a:r>
            <a:r>
              <a:rPr lang="ko-KR" altLang="en-US" sz="800" dirty="0"/>
              <a:t>('+', 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decButton</a:t>
            </a:r>
            <a:r>
              <a:rPr lang="ko-KR" altLang="en-US" sz="800" dirty="0"/>
              <a:t> = </a:t>
            </a:r>
            <a:r>
              <a:rPr lang="ko-KR" altLang="en-US" sz="800" dirty="0" err="1"/>
              <a:t>QPushButton</a:t>
            </a:r>
            <a:r>
              <a:rPr lang="ko-KR" altLang="en-US" sz="800" dirty="0"/>
              <a:t>('-', 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saveButton</a:t>
            </a:r>
            <a:r>
              <a:rPr lang="ko-KR" altLang="en-US" sz="800" dirty="0"/>
              <a:t> = </a:t>
            </a:r>
            <a:r>
              <a:rPr lang="ko-KR" altLang="en-US" sz="800" dirty="0" err="1"/>
              <a:t>QPushButton</a:t>
            </a:r>
            <a:r>
              <a:rPr lang="ko-KR" altLang="en-US" sz="800" dirty="0"/>
              <a:t>('저장', 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quitButton</a:t>
            </a:r>
            <a:r>
              <a:rPr lang="ko-KR" altLang="en-US" sz="800" dirty="0"/>
              <a:t> = </a:t>
            </a:r>
            <a:r>
              <a:rPr lang="ko-KR" altLang="en-US" sz="800" dirty="0" err="1"/>
              <a:t>QPushButton</a:t>
            </a:r>
            <a:r>
              <a:rPr lang="ko-KR" altLang="en-US" sz="800" dirty="0"/>
              <a:t>('나가기', 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# 버튼 위치 설정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fileButton.setGeometry</a:t>
            </a:r>
            <a:r>
              <a:rPr lang="ko-KR" altLang="en-US" sz="800" dirty="0"/>
              <a:t>(10, 10, 100, 30)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paintButton.setGeometry</a:t>
            </a:r>
            <a:r>
              <a:rPr lang="ko-KR" altLang="en-US" sz="800" dirty="0"/>
              <a:t>(110, 10, 100, 30)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cutButton.setGeometry</a:t>
            </a:r>
            <a:r>
              <a:rPr lang="ko-KR" altLang="en-US" sz="800" dirty="0"/>
              <a:t>(210, 10, 100, 30)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incButton.setGeometry</a:t>
            </a:r>
            <a:r>
              <a:rPr lang="ko-KR" altLang="en-US" sz="800" dirty="0"/>
              <a:t>(310, 10, 50, 30)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decButton.setGeometry</a:t>
            </a:r>
            <a:r>
              <a:rPr lang="ko-KR" altLang="en-US" sz="800" dirty="0"/>
              <a:t>(360, 10, 50, 30)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saveButton.setGeometry</a:t>
            </a:r>
            <a:r>
              <a:rPr lang="ko-KR" altLang="en-US" sz="800" dirty="0"/>
              <a:t>(410, 10, 100, 30)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quitButton.setGeometry</a:t>
            </a:r>
            <a:r>
              <a:rPr lang="ko-KR" altLang="en-US" sz="800" dirty="0"/>
              <a:t>(510, 10, 100, 30)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# 버튼 기능 연결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fileButton.clicked.connect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self.fileOpenFunction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paintButton.clicked.connect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self.paintFunction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cutButton.clicked.connect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self.cutFunction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incButton.clicked.connect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self.incFunction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decButton.clicked.connect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self.decFunction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saveButton.clicked.connect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self.saveFunction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quitButton.clicked.connect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self.quitFunction</a:t>
            </a:r>
            <a:r>
              <a:rPr lang="ko-KR" altLang="en-US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# 초기값 설정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self.BrushSiz</a:t>
            </a:r>
            <a:r>
              <a:rPr lang="ko-KR" altLang="en-US" sz="800" dirty="0"/>
              <a:t> = 5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self.LColor</a:t>
            </a:r>
            <a:r>
              <a:rPr lang="ko-KR" altLang="en-US" sz="800" dirty="0"/>
              <a:t>, </a:t>
            </a:r>
            <a:r>
              <a:rPr lang="ko-KR" altLang="en-US" sz="800" dirty="0" err="1"/>
              <a:t>self.RColor</a:t>
            </a:r>
            <a:r>
              <a:rPr lang="ko-KR" altLang="en-US" sz="800" dirty="0"/>
              <a:t> = (255, 0, 0), (0, 0, 255)  # 파란색, 빨간색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def</a:t>
            </a:r>
            <a:r>
              <a:rPr lang="ko-KR" altLang="en-US" sz="800" dirty="0"/>
              <a:t> </a:t>
            </a:r>
            <a:r>
              <a:rPr lang="ko-KR" altLang="en-US" sz="800" dirty="0" err="1"/>
              <a:t>fileOpenFunction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):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fname</a:t>
            </a:r>
            <a:r>
              <a:rPr lang="ko-KR" altLang="en-US" sz="800" dirty="0"/>
              <a:t> = </a:t>
            </a:r>
            <a:r>
              <a:rPr lang="ko-KR" altLang="en-US" sz="800" dirty="0" err="1"/>
              <a:t>QFileDialog.getOpenFileName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</a:t>
            </a:r>
            <a:r>
              <a:rPr lang="ko-KR" altLang="en-US" sz="800" dirty="0"/>
              <a:t>, '</a:t>
            </a:r>
            <a:r>
              <a:rPr lang="ko-KR" altLang="en-US" sz="800" dirty="0" err="1"/>
              <a:t>Open</a:t>
            </a:r>
            <a:r>
              <a:rPr lang="ko-KR" altLang="en-US" sz="800" dirty="0"/>
              <a:t> </a:t>
            </a:r>
            <a:r>
              <a:rPr lang="ko-KR" altLang="en-US" sz="800" dirty="0" err="1"/>
              <a:t>file</a:t>
            </a:r>
            <a:r>
              <a:rPr lang="ko-KR" altLang="en-US" sz="800" dirty="0"/>
              <a:t>', './')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self.img</a:t>
            </a:r>
            <a:r>
              <a:rPr lang="ko-KR" altLang="en-US" sz="800" dirty="0"/>
              <a:t> = </a:t>
            </a:r>
            <a:r>
              <a:rPr lang="ko-KR" altLang="en-US" sz="800" dirty="0" err="1"/>
              <a:t>cv.imread</a:t>
            </a:r>
            <a:r>
              <a:rPr lang="ko-KR" altLang="en-US" sz="800" dirty="0"/>
              <a:t>(</a:t>
            </a:r>
            <a:r>
              <a:rPr lang="ko-KR" altLang="en-US" sz="800" dirty="0" err="1"/>
              <a:t>fname</a:t>
            </a:r>
            <a:r>
              <a:rPr lang="ko-KR" altLang="en-US" sz="800" dirty="0"/>
              <a:t>[0])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if</a:t>
            </a:r>
            <a:r>
              <a:rPr lang="ko-KR" altLang="en-US" sz="800" dirty="0"/>
              <a:t> </a:t>
            </a:r>
            <a:r>
              <a:rPr lang="ko-KR" altLang="en-US" sz="800" dirty="0" err="1"/>
              <a:t>self.img</a:t>
            </a:r>
            <a:r>
              <a:rPr lang="ko-KR" altLang="en-US" sz="800" dirty="0"/>
              <a:t> </a:t>
            </a:r>
            <a:r>
              <a:rPr lang="ko-KR" altLang="en-US" sz="800" dirty="0" err="1"/>
              <a:t>is</a:t>
            </a:r>
            <a:r>
              <a:rPr lang="ko-KR" altLang="en-US" sz="800" dirty="0"/>
              <a:t> </a:t>
            </a:r>
            <a:r>
              <a:rPr lang="ko-KR" altLang="en-US" sz="800" dirty="0" err="1"/>
              <a:t>None</a:t>
            </a:r>
            <a:r>
              <a:rPr lang="ko-KR" altLang="en-US" sz="800" dirty="0"/>
              <a:t>:</a:t>
            </a:r>
          </a:p>
          <a:p>
            <a:r>
              <a:rPr lang="ko-KR" altLang="en-US" sz="800" dirty="0"/>
              <a:t>            </a:t>
            </a:r>
            <a:r>
              <a:rPr lang="ko-KR" altLang="en-US" sz="800" dirty="0" err="1"/>
              <a:t>sys.exit</a:t>
            </a:r>
            <a:r>
              <a:rPr lang="ko-KR" altLang="en-US" sz="800" dirty="0"/>
              <a:t>('파일을 찾을 수 없습니다.')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self.img_show</a:t>
            </a:r>
            <a:r>
              <a:rPr lang="ko-KR" altLang="en-US" sz="800" dirty="0"/>
              <a:t> = </a:t>
            </a:r>
            <a:r>
              <a:rPr lang="ko-KR" altLang="en-US" sz="800" dirty="0" err="1"/>
              <a:t>np.copy</a:t>
            </a:r>
            <a:r>
              <a:rPr lang="ko-KR" altLang="en-US" sz="800" dirty="0"/>
              <a:t>(</a:t>
            </a:r>
            <a:r>
              <a:rPr lang="ko-KR" altLang="en-US" sz="800" dirty="0" err="1"/>
              <a:t>self.img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cv.imshow</a:t>
            </a:r>
            <a:r>
              <a:rPr lang="ko-KR" altLang="en-US" sz="800" dirty="0"/>
              <a:t>('</a:t>
            </a:r>
            <a:r>
              <a:rPr lang="ko-KR" altLang="en-US" sz="800" dirty="0" err="1"/>
              <a:t>Painting</a:t>
            </a:r>
            <a:r>
              <a:rPr lang="ko-KR" altLang="en-US" sz="800" dirty="0"/>
              <a:t>', </a:t>
            </a:r>
            <a:r>
              <a:rPr lang="ko-KR" altLang="en-US" sz="800" dirty="0" err="1"/>
              <a:t>self.img_show</a:t>
            </a:r>
            <a:r>
              <a:rPr lang="ko-KR" altLang="en-US" sz="800" dirty="0"/>
              <a:t>)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self.mask</a:t>
            </a:r>
            <a:r>
              <a:rPr lang="ko-KR" altLang="en-US" sz="800" dirty="0"/>
              <a:t> = </a:t>
            </a:r>
            <a:r>
              <a:rPr lang="ko-KR" altLang="en-US" sz="800" dirty="0" err="1"/>
              <a:t>np.zeros</a:t>
            </a:r>
            <a:r>
              <a:rPr lang="ko-KR" altLang="en-US" sz="800" dirty="0"/>
              <a:t>((</a:t>
            </a:r>
            <a:r>
              <a:rPr lang="ko-KR" altLang="en-US" sz="800" dirty="0" err="1"/>
              <a:t>self.img.shape</a:t>
            </a:r>
            <a:r>
              <a:rPr lang="ko-KR" altLang="en-US" sz="800" dirty="0"/>
              <a:t>[0], </a:t>
            </a:r>
            <a:r>
              <a:rPr lang="ko-KR" altLang="en-US" sz="800" dirty="0" err="1"/>
              <a:t>self.img.shape</a:t>
            </a:r>
            <a:r>
              <a:rPr lang="ko-KR" altLang="en-US" sz="800" dirty="0"/>
              <a:t>[1]), np.uint8)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 err="1"/>
              <a:t>self.mask</a:t>
            </a:r>
            <a:r>
              <a:rPr lang="ko-KR" altLang="en-US" sz="800" dirty="0"/>
              <a:t>[:, :] = </a:t>
            </a:r>
            <a:r>
              <a:rPr lang="ko-KR" altLang="en-US" sz="800" dirty="0" err="1"/>
              <a:t>cv.GC_PR_BGD</a:t>
            </a:r>
            <a:endParaRPr lang="ko-KR" altLang="en-US" sz="800" dirty="0"/>
          </a:p>
          <a:p>
            <a:endParaRPr lang="ko-KR" altLang="en-US" sz="800" dirty="0"/>
          </a:p>
          <a:p>
            <a:endParaRPr lang="ko-KR" alt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84F9B-2EC7-0012-5B35-5C132268BDCF}"/>
              </a:ext>
            </a:extLst>
          </p:cNvPr>
          <p:cNvSpPr txBox="1"/>
          <p:nvPr/>
        </p:nvSpPr>
        <p:spPr>
          <a:xfrm>
            <a:off x="6322143" y="-88119"/>
            <a:ext cx="6096000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paintFunction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cv.setMouseCallback</a:t>
            </a:r>
            <a:r>
              <a:rPr lang="ko-KR" altLang="en-US" sz="900" dirty="0"/>
              <a:t>('</a:t>
            </a:r>
            <a:r>
              <a:rPr lang="ko-KR" altLang="en-US" sz="900" dirty="0" err="1"/>
              <a:t>Painting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self.painting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painting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, </a:t>
            </a:r>
            <a:r>
              <a:rPr lang="ko-KR" altLang="en-US" sz="900" dirty="0" err="1"/>
              <a:t>event</a:t>
            </a:r>
            <a:r>
              <a:rPr lang="ko-KR" altLang="en-US" sz="900" dirty="0"/>
              <a:t>, 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, </a:t>
            </a:r>
            <a:r>
              <a:rPr lang="ko-KR" altLang="en-US" sz="900" dirty="0" err="1"/>
              <a:t>flags</a:t>
            </a:r>
            <a:r>
              <a:rPr lang="ko-KR" altLang="en-US" sz="900" dirty="0"/>
              <a:t>, </a:t>
            </a:r>
            <a:r>
              <a:rPr lang="ko-KR" altLang="en-US" sz="900" dirty="0" err="1"/>
              <a:t>param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event</a:t>
            </a:r>
            <a:r>
              <a:rPr lang="ko-KR" altLang="en-US" sz="900" dirty="0"/>
              <a:t> == </a:t>
            </a:r>
            <a:r>
              <a:rPr lang="ko-KR" altLang="en-US" sz="900" dirty="0" err="1"/>
              <a:t>cv.EVENT_LBUTTONDOWN</a:t>
            </a:r>
            <a:r>
              <a:rPr lang="ko-KR" altLang="en-US" sz="900" dirty="0"/>
              <a:t>: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cv.circle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self.img_show</a:t>
            </a:r>
            <a:r>
              <a:rPr lang="ko-KR" altLang="en-US" sz="900" dirty="0"/>
              <a:t>, 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),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, </a:t>
            </a:r>
            <a:r>
              <a:rPr lang="ko-KR" altLang="en-US" sz="900" dirty="0" err="1"/>
              <a:t>self.LColor</a:t>
            </a:r>
            <a:r>
              <a:rPr lang="ko-KR" altLang="en-US" sz="900" dirty="0"/>
              <a:t>, -1)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cv.circle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self.mask</a:t>
            </a:r>
            <a:r>
              <a:rPr lang="ko-KR" altLang="en-US" sz="900" dirty="0"/>
              <a:t>, 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),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, </a:t>
            </a:r>
            <a:r>
              <a:rPr lang="ko-KR" altLang="en-US" sz="900" dirty="0" err="1"/>
              <a:t>cv.GC_FGD</a:t>
            </a:r>
            <a:r>
              <a:rPr lang="ko-KR" altLang="en-US" sz="900" dirty="0"/>
              <a:t>, -1)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event</a:t>
            </a:r>
            <a:r>
              <a:rPr lang="ko-KR" altLang="en-US" sz="900" dirty="0"/>
              <a:t> == </a:t>
            </a:r>
            <a:r>
              <a:rPr lang="ko-KR" altLang="en-US" sz="900" dirty="0" err="1"/>
              <a:t>cv.EVENT_RBUTTONDOWN</a:t>
            </a:r>
            <a:r>
              <a:rPr lang="ko-KR" altLang="en-US" sz="900" dirty="0"/>
              <a:t>: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cv.circle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self.img_show</a:t>
            </a:r>
            <a:r>
              <a:rPr lang="ko-KR" altLang="en-US" sz="900" dirty="0"/>
              <a:t>, 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),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, </a:t>
            </a:r>
            <a:r>
              <a:rPr lang="ko-KR" altLang="en-US" sz="900" dirty="0" err="1"/>
              <a:t>self.RColor</a:t>
            </a:r>
            <a:r>
              <a:rPr lang="ko-KR" altLang="en-US" sz="900" dirty="0"/>
              <a:t>, -1)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cv.circle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self.mask</a:t>
            </a:r>
            <a:r>
              <a:rPr lang="ko-KR" altLang="en-US" sz="900" dirty="0"/>
              <a:t>, 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),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, </a:t>
            </a:r>
            <a:r>
              <a:rPr lang="ko-KR" altLang="en-US" sz="900" dirty="0" err="1"/>
              <a:t>cv.GC_BGD</a:t>
            </a:r>
            <a:r>
              <a:rPr lang="ko-KR" altLang="en-US" sz="900" dirty="0"/>
              <a:t>, -1)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event</a:t>
            </a:r>
            <a:r>
              <a:rPr lang="ko-KR" altLang="en-US" sz="900" dirty="0"/>
              <a:t> == </a:t>
            </a:r>
            <a:r>
              <a:rPr lang="ko-KR" altLang="en-US" sz="900" dirty="0" err="1"/>
              <a:t>cv.EVENT_MOUSEMOVE</a:t>
            </a:r>
            <a:r>
              <a:rPr lang="ko-KR" altLang="en-US" sz="900" dirty="0"/>
              <a:t> and </a:t>
            </a:r>
            <a:r>
              <a:rPr lang="ko-KR" altLang="en-US" sz="900" dirty="0" err="1"/>
              <a:t>flags</a:t>
            </a:r>
            <a:r>
              <a:rPr lang="ko-KR" altLang="en-US" sz="900" dirty="0"/>
              <a:t> == </a:t>
            </a:r>
            <a:r>
              <a:rPr lang="ko-KR" altLang="en-US" sz="900" dirty="0" err="1"/>
              <a:t>cv.EVENT_FLAG_LBUTTON</a:t>
            </a:r>
            <a:r>
              <a:rPr lang="ko-KR" altLang="en-US" sz="900" dirty="0"/>
              <a:t>: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cv.circle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self.img_show</a:t>
            </a:r>
            <a:r>
              <a:rPr lang="ko-KR" altLang="en-US" sz="900" dirty="0"/>
              <a:t>, 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),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, </a:t>
            </a:r>
            <a:r>
              <a:rPr lang="ko-KR" altLang="en-US" sz="900" dirty="0" err="1"/>
              <a:t>self.LColor</a:t>
            </a:r>
            <a:r>
              <a:rPr lang="ko-KR" altLang="en-US" sz="900" dirty="0"/>
              <a:t>, -1)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cv.circle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self.mask</a:t>
            </a:r>
            <a:r>
              <a:rPr lang="ko-KR" altLang="en-US" sz="900" dirty="0"/>
              <a:t>, 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),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, </a:t>
            </a:r>
            <a:r>
              <a:rPr lang="ko-KR" altLang="en-US" sz="900" dirty="0" err="1"/>
              <a:t>cv.GC_FGD</a:t>
            </a:r>
            <a:r>
              <a:rPr lang="ko-KR" altLang="en-US" sz="900" dirty="0"/>
              <a:t>, -1)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elif</a:t>
            </a:r>
            <a:r>
              <a:rPr lang="ko-KR" altLang="en-US" sz="900" dirty="0"/>
              <a:t> </a:t>
            </a:r>
            <a:r>
              <a:rPr lang="ko-KR" altLang="en-US" sz="900" dirty="0" err="1"/>
              <a:t>event</a:t>
            </a:r>
            <a:r>
              <a:rPr lang="ko-KR" altLang="en-US" sz="900" dirty="0"/>
              <a:t> == </a:t>
            </a:r>
            <a:r>
              <a:rPr lang="ko-KR" altLang="en-US" sz="900" dirty="0" err="1"/>
              <a:t>cv.EVENT_MOUSEMOVE</a:t>
            </a:r>
            <a:r>
              <a:rPr lang="ko-KR" altLang="en-US" sz="900" dirty="0"/>
              <a:t> and </a:t>
            </a:r>
            <a:r>
              <a:rPr lang="ko-KR" altLang="en-US" sz="900" dirty="0" err="1"/>
              <a:t>flags</a:t>
            </a:r>
            <a:r>
              <a:rPr lang="ko-KR" altLang="en-US" sz="900" dirty="0"/>
              <a:t> == </a:t>
            </a:r>
            <a:r>
              <a:rPr lang="ko-KR" altLang="en-US" sz="900" dirty="0" err="1"/>
              <a:t>cv.EVENT_FLAG_RBUTTON</a:t>
            </a:r>
            <a:r>
              <a:rPr lang="ko-KR" altLang="en-US" sz="900" dirty="0"/>
              <a:t>: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cv.circle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self.img_show</a:t>
            </a:r>
            <a:r>
              <a:rPr lang="ko-KR" altLang="en-US" sz="900" dirty="0"/>
              <a:t>, 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),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, </a:t>
            </a:r>
            <a:r>
              <a:rPr lang="ko-KR" altLang="en-US" sz="900" dirty="0" err="1"/>
              <a:t>self.RColor</a:t>
            </a:r>
            <a:r>
              <a:rPr lang="ko-KR" altLang="en-US" sz="900" dirty="0"/>
              <a:t>, -1)</a:t>
            </a:r>
          </a:p>
          <a:p>
            <a:r>
              <a:rPr lang="ko-KR" altLang="en-US" sz="900" dirty="0"/>
              <a:t>            </a:t>
            </a:r>
            <a:r>
              <a:rPr lang="ko-KR" altLang="en-US" sz="900" dirty="0" err="1"/>
              <a:t>cv.circle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self.mask</a:t>
            </a:r>
            <a:r>
              <a:rPr lang="ko-KR" altLang="en-US" sz="900" dirty="0"/>
              <a:t>, 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),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, </a:t>
            </a:r>
            <a:r>
              <a:rPr lang="ko-KR" altLang="en-US" sz="900" dirty="0" err="1"/>
              <a:t>cv.GC_BGD</a:t>
            </a:r>
            <a:r>
              <a:rPr lang="ko-KR" altLang="en-US" sz="900" dirty="0"/>
              <a:t>, -1)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cv.imshow</a:t>
            </a:r>
            <a:r>
              <a:rPr lang="ko-KR" altLang="en-US" sz="900" dirty="0"/>
              <a:t>('</a:t>
            </a:r>
            <a:r>
              <a:rPr lang="ko-KR" altLang="en-US" sz="900" dirty="0" err="1"/>
              <a:t>Painting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self.img_show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cutFunction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background</a:t>
            </a:r>
            <a:r>
              <a:rPr lang="ko-KR" altLang="en-US" sz="900" dirty="0"/>
              <a:t> = </a:t>
            </a:r>
            <a:r>
              <a:rPr lang="ko-KR" altLang="en-US" sz="900" dirty="0" err="1"/>
              <a:t>np.zeros</a:t>
            </a:r>
            <a:r>
              <a:rPr lang="ko-KR" altLang="en-US" sz="900" dirty="0"/>
              <a:t>((1, 65), np.float64)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foreground</a:t>
            </a:r>
            <a:r>
              <a:rPr lang="ko-KR" altLang="en-US" sz="900" dirty="0"/>
              <a:t> = </a:t>
            </a:r>
            <a:r>
              <a:rPr lang="ko-KR" altLang="en-US" sz="900" dirty="0" err="1"/>
              <a:t>np.zeros</a:t>
            </a:r>
            <a:r>
              <a:rPr lang="ko-KR" altLang="en-US" sz="900" dirty="0"/>
              <a:t>((1, 65), np.float64)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cv.grabCut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self.img</a:t>
            </a:r>
            <a:r>
              <a:rPr lang="ko-KR" altLang="en-US" sz="900" dirty="0"/>
              <a:t>, </a:t>
            </a:r>
            <a:r>
              <a:rPr lang="ko-KR" altLang="en-US" sz="900" dirty="0" err="1"/>
              <a:t>self.mask</a:t>
            </a:r>
            <a:r>
              <a:rPr lang="ko-KR" altLang="en-US" sz="900" dirty="0"/>
              <a:t>, </a:t>
            </a:r>
            <a:r>
              <a:rPr lang="ko-KR" altLang="en-US" sz="900" dirty="0" err="1"/>
              <a:t>None</a:t>
            </a:r>
            <a:r>
              <a:rPr lang="ko-KR" altLang="en-US" sz="900" dirty="0"/>
              <a:t>, </a:t>
            </a:r>
            <a:r>
              <a:rPr lang="ko-KR" altLang="en-US" sz="900" dirty="0" err="1"/>
              <a:t>background</a:t>
            </a:r>
            <a:r>
              <a:rPr lang="ko-KR" altLang="en-US" sz="900" dirty="0"/>
              <a:t>, </a:t>
            </a:r>
            <a:r>
              <a:rPr lang="ko-KR" altLang="en-US" sz="900" dirty="0" err="1"/>
              <a:t>foreground</a:t>
            </a:r>
            <a:r>
              <a:rPr lang="ko-KR" altLang="en-US" sz="900" dirty="0"/>
              <a:t>, 5, </a:t>
            </a:r>
            <a:r>
              <a:rPr lang="ko-KR" altLang="en-US" sz="900" dirty="0" err="1"/>
              <a:t>cv.GC_INIT_WITH_MASK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    mask2 = </a:t>
            </a:r>
            <a:r>
              <a:rPr lang="ko-KR" altLang="en-US" sz="900" dirty="0" err="1"/>
              <a:t>np.where</a:t>
            </a:r>
            <a:r>
              <a:rPr lang="ko-KR" altLang="en-US" sz="900" dirty="0"/>
              <a:t>((</a:t>
            </a:r>
            <a:r>
              <a:rPr lang="ko-KR" altLang="en-US" sz="900" dirty="0" err="1"/>
              <a:t>self.mask</a:t>
            </a:r>
            <a:r>
              <a:rPr lang="ko-KR" altLang="en-US" sz="900" dirty="0"/>
              <a:t> == 2) | (</a:t>
            </a:r>
            <a:r>
              <a:rPr lang="ko-KR" altLang="en-US" sz="900" dirty="0" err="1"/>
              <a:t>self.mask</a:t>
            </a:r>
            <a:r>
              <a:rPr lang="ko-KR" altLang="en-US" sz="900" dirty="0"/>
              <a:t> == 0), 0, 1).</a:t>
            </a:r>
            <a:r>
              <a:rPr lang="ko-KR" altLang="en-US" sz="900" dirty="0" err="1"/>
              <a:t>astype</a:t>
            </a:r>
            <a:r>
              <a:rPr lang="ko-KR" altLang="en-US" sz="900" dirty="0"/>
              <a:t>('uint8')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self.grabImg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self.img</a:t>
            </a:r>
            <a:r>
              <a:rPr lang="ko-KR" altLang="en-US" sz="900" dirty="0"/>
              <a:t> * mask2[:, :, </a:t>
            </a:r>
            <a:r>
              <a:rPr lang="ko-KR" altLang="en-US" sz="900" dirty="0" err="1"/>
              <a:t>np.newaxis</a:t>
            </a:r>
            <a:r>
              <a:rPr lang="ko-KR" altLang="en-US" sz="900" dirty="0"/>
              <a:t>]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cv.imshow</a:t>
            </a:r>
            <a:r>
              <a:rPr lang="ko-KR" altLang="en-US" sz="900" dirty="0"/>
              <a:t>('</a:t>
            </a:r>
            <a:r>
              <a:rPr lang="ko-KR" altLang="en-US" sz="900" dirty="0" err="1"/>
              <a:t>Scissoring</a:t>
            </a:r>
            <a:r>
              <a:rPr lang="ko-KR" altLang="en-US" sz="900" dirty="0"/>
              <a:t>', </a:t>
            </a:r>
            <a:r>
              <a:rPr lang="ko-KR" altLang="en-US" sz="900" dirty="0" err="1"/>
              <a:t>self.grabImg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incFunction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 = </a:t>
            </a:r>
            <a:r>
              <a:rPr lang="ko-KR" altLang="en-US" sz="900" dirty="0" err="1"/>
              <a:t>min</a:t>
            </a:r>
            <a:r>
              <a:rPr lang="ko-KR" altLang="en-US" sz="900" dirty="0"/>
              <a:t>(20,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 + 1)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decFunction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 = </a:t>
            </a:r>
            <a:r>
              <a:rPr lang="ko-KR" altLang="en-US" sz="900" dirty="0" err="1"/>
              <a:t>max</a:t>
            </a:r>
            <a:r>
              <a:rPr lang="ko-KR" altLang="en-US" sz="900" dirty="0"/>
              <a:t>(1, </a:t>
            </a:r>
            <a:r>
              <a:rPr lang="ko-KR" altLang="en-US" sz="900" dirty="0" err="1"/>
              <a:t>self.BrushSiz</a:t>
            </a:r>
            <a:r>
              <a:rPr lang="ko-KR" altLang="en-US" sz="900" dirty="0"/>
              <a:t> - 1)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saveFunction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QFileDialog.getSaveFileName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, '파일 저장', './')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cv.imwrite</a:t>
            </a:r>
            <a:r>
              <a:rPr lang="ko-KR" altLang="en-US" sz="900" dirty="0"/>
              <a:t>(</a:t>
            </a:r>
            <a:r>
              <a:rPr lang="ko-KR" altLang="en-US" sz="900" dirty="0" err="1"/>
              <a:t>fname</a:t>
            </a:r>
            <a:r>
              <a:rPr lang="ko-KR" altLang="en-US" sz="900" dirty="0"/>
              <a:t>[0], </a:t>
            </a:r>
            <a:r>
              <a:rPr lang="ko-KR" altLang="en-US" sz="900" dirty="0" err="1"/>
              <a:t>self.grabImg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quitFunction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self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cv.destroyAllWindows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self.close</a:t>
            </a:r>
            <a:r>
              <a:rPr lang="ko-KR" altLang="en-US" sz="900" dirty="0"/>
              <a:t>()</a:t>
            </a:r>
          </a:p>
          <a:p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 err="1"/>
              <a:t>if</a:t>
            </a:r>
            <a:r>
              <a:rPr lang="ko-KR" altLang="en-US" sz="900" dirty="0"/>
              <a:t> __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__ == '__</a:t>
            </a:r>
            <a:r>
              <a:rPr lang="ko-KR" altLang="en-US" sz="900" dirty="0" err="1"/>
              <a:t>main</a:t>
            </a:r>
            <a:r>
              <a:rPr lang="ko-KR" altLang="en-US" sz="900" dirty="0"/>
              <a:t>__':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app</a:t>
            </a:r>
            <a:r>
              <a:rPr lang="ko-KR" altLang="en-US" sz="900" dirty="0"/>
              <a:t> = </a:t>
            </a:r>
            <a:r>
              <a:rPr lang="ko-KR" altLang="en-US" sz="900" dirty="0" err="1"/>
              <a:t>QApplication</a:t>
            </a:r>
            <a:r>
              <a:rPr lang="ko-KR" altLang="en-US" sz="900" dirty="0"/>
              <a:t>(</a:t>
            </a:r>
            <a:r>
              <a:rPr lang="ko-KR" altLang="en-US" sz="900" dirty="0" err="1"/>
              <a:t>sys.argv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win</a:t>
            </a:r>
            <a:r>
              <a:rPr lang="ko-KR" altLang="en-US" sz="900" dirty="0"/>
              <a:t> = </a:t>
            </a:r>
            <a:r>
              <a:rPr lang="ko-KR" altLang="en-US" sz="900" dirty="0" err="1"/>
              <a:t>Orim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win.show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app.exec</a:t>
            </a:r>
            <a:r>
              <a:rPr lang="ko-KR" altLang="en-US" sz="900" dirty="0"/>
              <a:t>_()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D91DCA-064B-ABC7-877C-7ACD7E0012D1}"/>
              </a:ext>
            </a:extLst>
          </p:cNvPr>
          <p:cNvSpPr/>
          <p:nvPr/>
        </p:nvSpPr>
        <p:spPr>
          <a:xfrm>
            <a:off x="2193079" y="117987"/>
            <a:ext cx="1709841" cy="482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57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608604-C5EA-B3BB-6F80-C82A8FD3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2" y="578730"/>
            <a:ext cx="6582694" cy="2143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E7570A-5059-8957-51D1-CA418E6C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58" y="2993459"/>
            <a:ext cx="4834781" cy="3383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D293E4-18DD-52AE-AD13-FE1EBC0D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411" y="3057763"/>
            <a:ext cx="4656006" cy="32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6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B9FF37-7076-DD2A-2971-917FDEAD79D7}"/>
              </a:ext>
            </a:extLst>
          </p:cNvPr>
          <p:cNvSpPr txBox="1"/>
          <p:nvPr/>
        </p:nvSpPr>
        <p:spPr>
          <a:xfrm>
            <a:off x="0" y="97318"/>
            <a:ext cx="6096000" cy="6663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/>
              <a:t>import cv2 as cv</a:t>
            </a:r>
          </a:p>
          <a:p>
            <a:r>
              <a:rPr lang="en-US" altLang="ko-KR" sz="700" dirty="0"/>
              <a:t>import </a:t>
            </a:r>
            <a:r>
              <a:rPr lang="en-US" altLang="ko-KR" sz="700" dirty="0" err="1"/>
              <a:t>numpy</a:t>
            </a:r>
            <a:r>
              <a:rPr lang="en-US" altLang="ko-KR" sz="700" dirty="0"/>
              <a:t> as np</a:t>
            </a:r>
          </a:p>
          <a:p>
            <a:r>
              <a:rPr lang="en-US" altLang="ko-KR" sz="700" dirty="0"/>
              <a:t>from PyQt5.QtWidgets import *</a:t>
            </a:r>
          </a:p>
          <a:p>
            <a:r>
              <a:rPr lang="en-US" altLang="ko-KR" sz="700" dirty="0"/>
              <a:t>import sys</a:t>
            </a:r>
          </a:p>
          <a:p>
            <a:r>
              <a:rPr lang="en-US" altLang="ko-KR" sz="700" dirty="0"/>
              <a:t>import </a:t>
            </a:r>
            <a:r>
              <a:rPr lang="en-US" altLang="ko-KR" sz="700" dirty="0" err="1"/>
              <a:t>winsound</a:t>
            </a:r>
            <a:endParaRPr lang="en-US" altLang="ko-KR" sz="700" dirty="0"/>
          </a:p>
          <a:p>
            <a:endParaRPr lang="en-US" altLang="ko-KR" sz="700" dirty="0"/>
          </a:p>
          <a:p>
            <a:r>
              <a:rPr lang="en-US" altLang="ko-KR" sz="700" dirty="0"/>
              <a:t>class </a:t>
            </a:r>
            <a:r>
              <a:rPr lang="en-US" altLang="ko-KR" sz="700" dirty="0" err="1"/>
              <a:t>TrafficWeak</a:t>
            </a:r>
            <a:r>
              <a:rPr lang="en-US" altLang="ko-KR" sz="700" dirty="0"/>
              <a:t>(</a:t>
            </a:r>
            <a:r>
              <a:rPr lang="en-US" altLang="ko-KR" sz="700" dirty="0" err="1"/>
              <a:t>QMainWindow</a:t>
            </a:r>
            <a:r>
              <a:rPr lang="en-US" altLang="ko-KR" sz="700" dirty="0"/>
              <a:t>):</a:t>
            </a:r>
          </a:p>
          <a:p>
            <a:r>
              <a:rPr lang="en-US" altLang="ko-KR" sz="700" dirty="0"/>
              <a:t>    def __</a:t>
            </a:r>
            <a:r>
              <a:rPr lang="en-US" altLang="ko-KR" sz="700" dirty="0" err="1"/>
              <a:t>init</a:t>
            </a:r>
            <a:r>
              <a:rPr lang="en-US" altLang="ko-KR" sz="700" dirty="0"/>
              <a:t>__(self):</a:t>
            </a:r>
          </a:p>
          <a:p>
            <a:r>
              <a:rPr lang="en-US" altLang="ko-KR" sz="700" dirty="0"/>
              <a:t>        super().__</a:t>
            </a:r>
            <a:r>
              <a:rPr lang="en-US" altLang="ko-KR" sz="700" dirty="0" err="1"/>
              <a:t>init</a:t>
            </a:r>
            <a:r>
              <a:rPr lang="en-US" altLang="ko-KR" sz="700" dirty="0"/>
              <a:t>__()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self.setWindowTitle</a:t>
            </a:r>
            <a:r>
              <a:rPr lang="en-US" altLang="ko-KR" sz="700" dirty="0"/>
              <a:t>('</a:t>
            </a:r>
            <a:r>
              <a:rPr lang="ko-KR" altLang="en-US" sz="700" dirty="0"/>
              <a:t>교통약자 보호</a:t>
            </a:r>
            <a:r>
              <a:rPr lang="en-US" altLang="ko-KR" sz="700" dirty="0"/>
              <a:t>')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self.setGeometry</a:t>
            </a:r>
            <a:r>
              <a:rPr lang="en-US" altLang="ko-KR" sz="700" dirty="0"/>
              <a:t>(200, 200, 700, 200)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# </a:t>
            </a:r>
            <a:r>
              <a:rPr lang="ko-KR" altLang="en-US" sz="700" dirty="0"/>
              <a:t>버튼 생성</a:t>
            </a:r>
          </a:p>
          <a:p>
            <a:r>
              <a:rPr lang="ko-KR" altLang="en-US" sz="700" dirty="0"/>
              <a:t>        </a:t>
            </a:r>
            <a:r>
              <a:rPr lang="en-US" altLang="ko-KR" sz="700" dirty="0" err="1"/>
              <a:t>signButton</a:t>
            </a:r>
            <a:r>
              <a:rPr lang="en-US" altLang="ko-KR" sz="700" dirty="0"/>
              <a:t> = </a:t>
            </a:r>
            <a:r>
              <a:rPr lang="en-US" altLang="ko-KR" sz="700" dirty="0" err="1"/>
              <a:t>QPushButton</a:t>
            </a:r>
            <a:r>
              <a:rPr lang="en-US" altLang="ko-KR" sz="700" dirty="0"/>
              <a:t>('</a:t>
            </a:r>
            <a:r>
              <a:rPr lang="ko-KR" altLang="en-US" sz="700" dirty="0"/>
              <a:t>표지판 등록</a:t>
            </a:r>
            <a:r>
              <a:rPr lang="en-US" altLang="ko-KR" sz="700" dirty="0"/>
              <a:t>', self)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roadButton</a:t>
            </a:r>
            <a:r>
              <a:rPr lang="en-US" altLang="ko-KR" sz="700" dirty="0"/>
              <a:t> = </a:t>
            </a:r>
            <a:r>
              <a:rPr lang="en-US" altLang="ko-KR" sz="700" dirty="0" err="1"/>
              <a:t>QPushButton</a:t>
            </a:r>
            <a:r>
              <a:rPr lang="en-US" altLang="ko-KR" sz="700" dirty="0"/>
              <a:t>('</a:t>
            </a:r>
            <a:r>
              <a:rPr lang="ko-KR" altLang="en-US" sz="700" dirty="0"/>
              <a:t>도로 영상 불러옴</a:t>
            </a:r>
            <a:r>
              <a:rPr lang="en-US" altLang="ko-KR" sz="700" dirty="0"/>
              <a:t>', self)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recognitionButton</a:t>
            </a:r>
            <a:r>
              <a:rPr lang="en-US" altLang="ko-KR" sz="700" dirty="0"/>
              <a:t> = </a:t>
            </a:r>
            <a:r>
              <a:rPr lang="en-US" altLang="ko-KR" sz="700" dirty="0" err="1"/>
              <a:t>QPushButton</a:t>
            </a:r>
            <a:r>
              <a:rPr lang="en-US" altLang="ko-KR" sz="700" dirty="0"/>
              <a:t>('</a:t>
            </a:r>
            <a:r>
              <a:rPr lang="ko-KR" altLang="en-US" sz="700" dirty="0"/>
              <a:t>인식</a:t>
            </a:r>
            <a:r>
              <a:rPr lang="en-US" altLang="ko-KR" sz="700" dirty="0"/>
              <a:t>', self)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quitButton</a:t>
            </a:r>
            <a:r>
              <a:rPr lang="en-US" altLang="ko-KR" sz="700" dirty="0"/>
              <a:t> = </a:t>
            </a:r>
            <a:r>
              <a:rPr lang="en-US" altLang="ko-KR" sz="700" dirty="0" err="1"/>
              <a:t>QPushButton</a:t>
            </a:r>
            <a:r>
              <a:rPr lang="en-US" altLang="ko-KR" sz="700" dirty="0"/>
              <a:t>('</a:t>
            </a:r>
            <a:r>
              <a:rPr lang="ko-KR" altLang="en-US" sz="700" dirty="0"/>
              <a:t>나가기</a:t>
            </a:r>
            <a:r>
              <a:rPr lang="en-US" altLang="ko-KR" sz="700" dirty="0"/>
              <a:t>', self)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self.label</a:t>
            </a:r>
            <a:r>
              <a:rPr lang="en-US" altLang="ko-KR" sz="700" dirty="0"/>
              <a:t> = QLabel('</a:t>
            </a:r>
            <a:r>
              <a:rPr lang="ko-KR" altLang="en-US" sz="700" dirty="0"/>
              <a:t>환영합니다</a:t>
            </a:r>
            <a:r>
              <a:rPr lang="en-US" altLang="ko-KR" sz="700" dirty="0"/>
              <a:t>!', self)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# </a:t>
            </a:r>
            <a:r>
              <a:rPr lang="ko-KR" altLang="en-US" sz="700" dirty="0"/>
              <a:t>버튼 위치 설정</a:t>
            </a:r>
          </a:p>
          <a:p>
            <a:r>
              <a:rPr lang="ko-KR" altLang="en-US" sz="700" dirty="0"/>
              <a:t>        </a:t>
            </a:r>
            <a:r>
              <a:rPr lang="en-US" altLang="ko-KR" sz="700" dirty="0" err="1"/>
              <a:t>signButton.setGeometry</a:t>
            </a:r>
            <a:r>
              <a:rPr lang="en-US" altLang="ko-KR" sz="700" dirty="0"/>
              <a:t>(10, 10, 100, 30)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roadButton.setGeometry</a:t>
            </a:r>
            <a:r>
              <a:rPr lang="en-US" altLang="ko-KR" sz="700" dirty="0"/>
              <a:t>(110, 10, 100, 30)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recognitionButton.setGeometry</a:t>
            </a:r>
            <a:r>
              <a:rPr lang="en-US" altLang="ko-KR" sz="700" dirty="0"/>
              <a:t>(210, 10, 100, 30)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quitButton.setGeometry</a:t>
            </a:r>
            <a:r>
              <a:rPr lang="en-US" altLang="ko-KR" sz="700" dirty="0"/>
              <a:t>(510, 10, 100, 30)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self.label.setGeometry</a:t>
            </a:r>
            <a:r>
              <a:rPr lang="en-US" altLang="ko-KR" sz="700" dirty="0"/>
              <a:t>(10, 40, 600, 170)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# </a:t>
            </a:r>
            <a:r>
              <a:rPr lang="ko-KR" altLang="en-US" sz="700" dirty="0"/>
              <a:t>이벤트 연결</a:t>
            </a:r>
          </a:p>
          <a:p>
            <a:r>
              <a:rPr lang="ko-KR" altLang="en-US" sz="700" dirty="0"/>
              <a:t>        </a:t>
            </a:r>
            <a:r>
              <a:rPr lang="en-US" altLang="ko-KR" sz="700" dirty="0" err="1"/>
              <a:t>signButton.clicked.connect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self.signFunction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roadButton.clicked.connect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self.roadFunction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recognitionButton.clicked.connect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self.recognitionFunction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quitButton.clicked.connect</a:t>
            </a:r>
            <a:r>
              <a:rPr lang="en-US" altLang="ko-KR" sz="700" dirty="0"/>
              <a:t>(</a:t>
            </a:r>
            <a:r>
              <a:rPr lang="en-US" altLang="ko-KR" sz="700" dirty="0" err="1"/>
              <a:t>self.quitFunction</a:t>
            </a:r>
            <a:r>
              <a:rPr lang="en-US" altLang="ko-KR" sz="700" dirty="0"/>
              <a:t>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# </a:t>
            </a:r>
            <a:r>
              <a:rPr lang="ko-KR" altLang="en-US" sz="700" dirty="0"/>
              <a:t>데이터 변수 초기화</a:t>
            </a:r>
          </a:p>
          <a:p>
            <a:r>
              <a:rPr lang="ko-KR" altLang="en-US" sz="700" dirty="0"/>
              <a:t>        </a:t>
            </a:r>
            <a:r>
              <a:rPr lang="en-US" altLang="ko-KR" sz="700" dirty="0" err="1"/>
              <a:t>self.signFiles</a:t>
            </a:r>
            <a:r>
              <a:rPr lang="en-US" altLang="ko-KR" sz="700" dirty="0"/>
              <a:t> = [["C:\child.png", '</a:t>
            </a:r>
            <a:r>
              <a:rPr lang="ko-KR" altLang="en-US" sz="700" dirty="0"/>
              <a:t>어린이</a:t>
            </a:r>
            <a:r>
              <a:rPr lang="en-US" altLang="ko-KR" sz="700" dirty="0"/>
              <a:t>'], ["C:\elder.png", '</a:t>
            </a:r>
            <a:r>
              <a:rPr lang="ko-KR" altLang="en-US" sz="700" dirty="0"/>
              <a:t>노인</a:t>
            </a:r>
            <a:r>
              <a:rPr lang="en-US" altLang="ko-KR" sz="700" dirty="0"/>
              <a:t>'], ["C:\disabled.png", '</a:t>
            </a:r>
            <a:r>
              <a:rPr lang="ko-KR" altLang="en-US" sz="700" dirty="0"/>
              <a:t>장애인</a:t>
            </a:r>
            <a:r>
              <a:rPr lang="en-US" altLang="ko-KR" sz="700" dirty="0"/>
              <a:t>']]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self.signImgs</a:t>
            </a:r>
            <a:r>
              <a:rPr lang="en-US" altLang="ko-KR" sz="700" dirty="0"/>
              <a:t> = []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self.roadImg</a:t>
            </a:r>
            <a:r>
              <a:rPr lang="en-US" altLang="ko-KR" sz="700" dirty="0"/>
              <a:t> = None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def </a:t>
            </a:r>
            <a:r>
              <a:rPr lang="en-US" altLang="ko-KR" sz="700" dirty="0" err="1"/>
              <a:t>signFunction</a:t>
            </a:r>
            <a:r>
              <a:rPr lang="en-US" altLang="ko-KR" sz="700" dirty="0"/>
              <a:t>(self):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self.label.clear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self.label.setText</a:t>
            </a:r>
            <a:r>
              <a:rPr lang="en-US" altLang="ko-KR" sz="700" dirty="0"/>
              <a:t>('</a:t>
            </a:r>
            <a:r>
              <a:rPr lang="ko-KR" altLang="en-US" sz="700" dirty="0"/>
              <a:t>교통약자 표지판을 등록합니다</a:t>
            </a:r>
            <a:r>
              <a:rPr lang="en-US" altLang="ko-KR" sz="700" dirty="0"/>
              <a:t>.')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self.signImgs.clear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/>
              <a:t>        for </a:t>
            </a:r>
            <a:r>
              <a:rPr lang="en-US" altLang="ko-KR" sz="700" dirty="0" err="1"/>
              <a:t>fname</a:t>
            </a:r>
            <a:r>
              <a:rPr lang="en-US" altLang="ko-KR" sz="700" dirty="0"/>
              <a:t>, _ in </a:t>
            </a:r>
            <a:r>
              <a:rPr lang="en-US" altLang="ko-KR" sz="700" dirty="0" err="1"/>
              <a:t>self.signFiles</a:t>
            </a:r>
            <a:r>
              <a:rPr lang="en-US" altLang="ko-KR" sz="700" dirty="0"/>
              <a:t>: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img</a:t>
            </a:r>
            <a:r>
              <a:rPr lang="en-US" altLang="ko-KR" sz="700" dirty="0"/>
              <a:t> = </a:t>
            </a:r>
            <a:r>
              <a:rPr lang="en-US" altLang="ko-KR" sz="700" dirty="0" err="1"/>
              <a:t>cv.imread</a:t>
            </a:r>
            <a:r>
              <a:rPr lang="en-US" altLang="ko-KR" sz="700" dirty="0"/>
              <a:t>(</a:t>
            </a:r>
            <a:r>
              <a:rPr lang="en-US" altLang="ko-KR" sz="700" dirty="0" err="1"/>
              <a:t>fname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/>
              <a:t>            if </a:t>
            </a:r>
            <a:r>
              <a:rPr lang="en-US" altLang="ko-KR" sz="700" dirty="0" err="1"/>
              <a:t>img</a:t>
            </a:r>
            <a:r>
              <a:rPr lang="en-US" altLang="ko-KR" sz="700" dirty="0"/>
              <a:t> is not None:</a:t>
            </a:r>
          </a:p>
          <a:p>
            <a:r>
              <a:rPr lang="en-US" altLang="ko-KR" sz="700" dirty="0"/>
              <a:t>                </a:t>
            </a:r>
            <a:r>
              <a:rPr lang="en-US" altLang="ko-KR" sz="700" dirty="0" err="1"/>
              <a:t>self.signImgs.append</a:t>
            </a:r>
            <a:r>
              <a:rPr lang="en-US" altLang="ko-KR" sz="700" dirty="0"/>
              <a:t>(</a:t>
            </a:r>
            <a:r>
              <a:rPr lang="en-US" altLang="ko-KR" sz="700" dirty="0" err="1"/>
              <a:t>img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/>
              <a:t>                </a:t>
            </a:r>
            <a:r>
              <a:rPr lang="en-US" altLang="ko-KR" sz="700" dirty="0" err="1"/>
              <a:t>cv.imshow</a:t>
            </a:r>
            <a:r>
              <a:rPr lang="en-US" altLang="ko-KR" sz="700" dirty="0"/>
              <a:t>(</a:t>
            </a:r>
            <a:r>
              <a:rPr lang="en-US" altLang="ko-KR" sz="700" dirty="0" err="1"/>
              <a:t>fname</a:t>
            </a:r>
            <a:r>
              <a:rPr lang="en-US" altLang="ko-KR" sz="700" dirty="0"/>
              <a:t>, </a:t>
            </a:r>
            <a:r>
              <a:rPr lang="en-US" altLang="ko-KR" sz="700" dirty="0" err="1"/>
              <a:t>img</a:t>
            </a:r>
            <a:r>
              <a:rPr lang="en-US" altLang="ko-KR" sz="700" dirty="0"/>
              <a:t>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def </a:t>
            </a:r>
            <a:r>
              <a:rPr lang="en-US" altLang="ko-KR" sz="700" dirty="0" err="1"/>
              <a:t>roadFunction</a:t>
            </a:r>
            <a:r>
              <a:rPr lang="en-US" altLang="ko-KR" sz="700" dirty="0"/>
              <a:t>(self):</a:t>
            </a:r>
          </a:p>
          <a:p>
            <a:r>
              <a:rPr lang="en-US" altLang="ko-KR" sz="700" dirty="0"/>
              <a:t>        if </a:t>
            </a:r>
            <a:r>
              <a:rPr lang="en-US" altLang="ko-KR" sz="700" dirty="0" err="1"/>
              <a:t>self.signImgs</a:t>
            </a:r>
            <a:r>
              <a:rPr lang="en-US" altLang="ko-KR" sz="700" dirty="0"/>
              <a:t> == []: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self.label.setText</a:t>
            </a:r>
            <a:r>
              <a:rPr lang="en-US" altLang="ko-KR" sz="700" dirty="0"/>
              <a:t>('</a:t>
            </a:r>
            <a:r>
              <a:rPr lang="ko-KR" altLang="en-US" sz="700" dirty="0"/>
              <a:t>먼저 표지판을 등록하세요</a:t>
            </a:r>
            <a:r>
              <a:rPr lang="en-US" altLang="ko-KR" sz="700" dirty="0"/>
              <a:t>.')</a:t>
            </a:r>
          </a:p>
          <a:p>
            <a:r>
              <a:rPr lang="en-US" altLang="ko-KR" sz="700" dirty="0"/>
              <a:t>            return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fname</a:t>
            </a:r>
            <a:r>
              <a:rPr lang="en-US" altLang="ko-KR" sz="700" dirty="0"/>
              <a:t> = </a:t>
            </a:r>
            <a:r>
              <a:rPr lang="en-US" altLang="ko-KR" sz="700" dirty="0" err="1"/>
              <a:t>QFileDialog.getOpenFileName</a:t>
            </a:r>
            <a:r>
              <a:rPr lang="en-US" altLang="ko-KR" sz="700" dirty="0"/>
              <a:t>(self, '</a:t>
            </a:r>
            <a:r>
              <a:rPr lang="ko-KR" altLang="en-US" sz="700" dirty="0"/>
              <a:t>파일 읽기</a:t>
            </a:r>
            <a:r>
              <a:rPr lang="en-US" altLang="ko-KR" sz="700" dirty="0"/>
              <a:t>', './')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self.roadImg</a:t>
            </a:r>
            <a:r>
              <a:rPr lang="en-US" altLang="ko-KR" sz="700" dirty="0"/>
              <a:t> = </a:t>
            </a:r>
            <a:r>
              <a:rPr lang="en-US" altLang="ko-KR" sz="700" dirty="0" err="1"/>
              <a:t>cv.imread</a:t>
            </a:r>
            <a:r>
              <a:rPr lang="en-US" altLang="ko-KR" sz="700" dirty="0"/>
              <a:t>(</a:t>
            </a:r>
            <a:r>
              <a:rPr lang="en-US" altLang="ko-KR" sz="700" dirty="0" err="1"/>
              <a:t>fname</a:t>
            </a:r>
            <a:r>
              <a:rPr lang="en-US" altLang="ko-KR" sz="700" dirty="0"/>
              <a:t>[0])</a:t>
            </a:r>
          </a:p>
          <a:p>
            <a:r>
              <a:rPr lang="en-US" altLang="ko-KR" sz="700" dirty="0"/>
              <a:t>        if </a:t>
            </a:r>
            <a:r>
              <a:rPr lang="en-US" altLang="ko-KR" sz="700" dirty="0" err="1"/>
              <a:t>self.roadImg</a:t>
            </a:r>
            <a:r>
              <a:rPr lang="en-US" altLang="ko-KR" sz="700" dirty="0"/>
              <a:t> is None:</a:t>
            </a:r>
          </a:p>
          <a:p>
            <a:r>
              <a:rPr lang="en-US" altLang="ko-KR" sz="700" dirty="0"/>
              <a:t>            </a:t>
            </a:r>
            <a:r>
              <a:rPr lang="en-US" altLang="ko-KR" sz="700" dirty="0" err="1"/>
              <a:t>sys.exit</a:t>
            </a:r>
            <a:r>
              <a:rPr lang="en-US" altLang="ko-KR" sz="700" dirty="0"/>
              <a:t>('</a:t>
            </a:r>
            <a:r>
              <a:rPr lang="ko-KR" altLang="en-US" sz="700" dirty="0"/>
              <a:t>파일을 찾을 수 없습니다</a:t>
            </a:r>
            <a:r>
              <a:rPr lang="en-US" altLang="ko-KR" sz="700" dirty="0"/>
              <a:t>.')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cv.imshow</a:t>
            </a:r>
            <a:r>
              <a:rPr lang="en-US" altLang="ko-KR" sz="700" dirty="0"/>
              <a:t>("C:\traffic7.jpg", </a:t>
            </a:r>
            <a:r>
              <a:rPr lang="en-US" altLang="ko-KR" sz="700" dirty="0" err="1"/>
              <a:t>self.roadImg</a:t>
            </a:r>
            <a:r>
              <a:rPr lang="en-US" altLang="ko-KR" sz="700" dirty="0"/>
              <a:t>)</a:t>
            </a:r>
          </a:p>
          <a:p>
            <a:endParaRPr lang="en-US" altLang="ko-KR" sz="700" dirty="0"/>
          </a:p>
          <a:p>
            <a:endParaRPr lang="ko-KR" alt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96E6E-5D38-3E8B-0F55-942732740490}"/>
              </a:ext>
            </a:extLst>
          </p:cNvPr>
          <p:cNvSpPr txBox="1"/>
          <p:nvPr/>
        </p:nvSpPr>
        <p:spPr>
          <a:xfrm>
            <a:off x="6096000" y="0"/>
            <a:ext cx="60960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def </a:t>
            </a:r>
            <a:r>
              <a:rPr lang="en-US" altLang="ko-KR" sz="800" dirty="0" err="1"/>
              <a:t>recognitionFunction</a:t>
            </a:r>
            <a:r>
              <a:rPr lang="en-US" altLang="ko-KR" sz="800" dirty="0"/>
              <a:t>(self):</a:t>
            </a:r>
          </a:p>
          <a:p>
            <a:r>
              <a:rPr lang="en-US" altLang="ko-KR" sz="800" dirty="0"/>
              <a:t>        if </a:t>
            </a:r>
            <a:r>
              <a:rPr lang="en-US" altLang="ko-KR" sz="800" dirty="0" err="1"/>
              <a:t>self.roadImg</a:t>
            </a:r>
            <a:r>
              <a:rPr lang="en-US" altLang="ko-KR" sz="800" dirty="0"/>
              <a:t> is None: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self.label.setText</a:t>
            </a:r>
            <a:r>
              <a:rPr lang="en-US" altLang="ko-KR" sz="800" dirty="0"/>
              <a:t>('</a:t>
            </a:r>
            <a:r>
              <a:rPr lang="ko-KR" altLang="en-US" sz="800" dirty="0"/>
              <a:t>먼저 도로 영상을 입력하세요</a:t>
            </a:r>
            <a:r>
              <a:rPr lang="en-US" altLang="ko-KR" sz="800" dirty="0"/>
              <a:t>.')</a:t>
            </a:r>
          </a:p>
          <a:p>
            <a:r>
              <a:rPr lang="en-US" altLang="ko-KR" sz="800" dirty="0"/>
              <a:t>            return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    sift = </a:t>
            </a:r>
            <a:r>
              <a:rPr lang="en-US" altLang="ko-KR" sz="800" dirty="0" err="1"/>
              <a:t>cv.SIFT_create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        KD = []  # </a:t>
            </a:r>
            <a:r>
              <a:rPr lang="ko-KR" altLang="en-US" sz="800" dirty="0"/>
              <a:t>표지판 키포인트</a:t>
            </a:r>
            <a:r>
              <a:rPr lang="en-US" altLang="ko-KR" sz="800" dirty="0"/>
              <a:t>/</a:t>
            </a:r>
            <a:r>
              <a:rPr lang="ko-KR" altLang="en-US" sz="800" dirty="0" err="1"/>
              <a:t>디스크립터</a:t>
            </a:r>
            <a:endParaRPr lang="ko-KR" altLang="en-US" sz="800" dirty="0"/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for 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in </a:t>
            </a:r>
            <a:r>
              <a:rPr lang="en-US" altLang="ko-KR" sz="800" dirty="0" err="1"/>
              <a:t>self.signImgs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/>
              <a:t>            gray = </a:t>
            </a:r>
            <a:r>
              <a:rPr lang="en-US" altLang="ko-KR" sz="800" dirty="0" err="1"/>
              <a:t>cv.cvtColor</a:t>
            </a:r>
            <a:r>
              <a:rPr lang="en-US" altLang="ko-KR" sz="800" dirty="0"/>
              <a:t>(</a:t>
            </a:r>
            <a:r>
              <a:rPr lang="en-US" altLang="ko-KR" sz="800" dirty="0" err="1"/>
              <a:t>img</a:t>
            </a:r>
            <a:r>
              <a:rPr lang="en-US" altLang="ko-KR" sz="800" dirty="0"/>
              <a:t>, cv.COLOR_BGR2GRAY)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kp</a:t>
            </a:r>
            <a:r>
              <a:rPr lang="en-US" altLang="ko-KR" sz="800" dirty="0"/>
              <a:t>, des = </a:t>
            </a:r>
            <a:r>
              <a:rPr lang="en-US" altLang="ko-KR" sz="800" dirty="0" err="1"/>
              <a:t>sift.detectAndCompute</a:t>
            </a:r>
            <a:r>
              <a:rPr lang="en-US" altLang="ko-KR" sz="800" dirty="0"/>
              <a:t>(gray, None)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KD.append</a:t>
            </a:r>
            <a:r>
              <a:rPr lang="en-US" altLang="ko-KR" sz="800" dirty="0"/>
              <a:t>((</a:t>
            </a:r>
            <a:r>
              <a:rPr lang="en-US" altLang="ko-KR" sz="800" dirty="0" err="1"/>
              <a:t>kp</a:t>
            </a:r>
            <a:r>
              <a:rPr lang="en-US" altLang="ko-KR" sz="800" dirty="0"/>
              <a:t>, des))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grayRoad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cv.cvtColor</a:t>
            </a:r>
            <a:r>
              <a:rPr lang="en-US" altLang="ko-KR" sz="800" dirty="0"/>
              <a:t>(</a:t>
            </a:r>
            <a:r>
              <a:rPr lang="en-US" altLang="ko-KR" sz="800" dirty="0" err="1"/>
              <a:t>self.roadImg</a:t>
            </a:r>
            <a:r>
              <a:rPr lang="en-US" altLang="ko-KR" sz="800" dirty="0"/>
              <a:t>, cv.COLOR_BGR2GRAY)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road_kp</a:t>
            </a:r>
            <a:r>
              <a:rPr lang="en-US" altLang="ko-KR" sz="800" dirty="0"/>
              <a:t>, </a:t>
            </a:r>
            <a:r>
              <a:rPr lang="en-US" altLang="ko-KR" sz="800" dirty="0" err="1"/>
              <a:t>road_des</a:t>
            </a:r>
            <a:r>
              <a:rPr lang="en-US" altLang="ko-KR" sz="800" dirty="0"/>
              <a:t> = </a:t>
            </a:r>
            <a:r>
              <a:rPr lang="en-US" altLang="ko-KR" sz="800" dirty="0" err="1"/>
              <a:t>sift.detectAndCompute</a:t>
            </a:r>
            <a:r>
              <a:rPr lang="en-US" altLang="ko-KR" sz="800" dirty="0"/>
              <a:t>(</a:t>
            </a:r>
            <a:r>
              <a:rPr lang="en-US" altLang="ko-KR" sz="800" dirty="0" err="1"/>
              <a:t>grayRoad</a:t>
            </a:r>
            <a:r>
              <a:rPr lang="en-US" altLang="ko-KR" sz="800" dirty="0"/>
              <a:t>, None)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    matcher = </a:t>
            </a:r>
            <a:r>
              <a:rPr lang="en-US" altLang="ko-KR" sz="800" dirty="0" err="1"/>
              <a:t>cv.DescriptorMatcher_create</a:t>
            </a:r>
            <a:r>
              <a:rPr lang="en-US" altLang="ko-KR" sz="800" dirty="0"/>
              <a:t>(</a:t>
            </a:r>
            <a:r>
              <a:rPr lang="en-US" altLang="ko-KR" sz="800" dirty="0" err="1"/>
              <a:t>cv.DescriptorMatcher_FLANNBASED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        GM = []  # Good Matches </a:t>
            </a:r>
            <a:r>
              <a:rPr lang="ko-KR" altLang="en-US" sz="800" dirty="0"/>
              <a:t>저장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</a:t>
            </a:r>
            <a:r>
              <a:rPr lang="en-US" altLang="ko-KR" sz="800" dirty="0"/>
              <a:t>for </a:t>
            </a:r>
            <a:r>
              <a:rPr lang="en-US" altLang="ko-KR" sz="800" dirty="0" err="1"/>
              <a:t>sign_kp</a:t>
            </a:r>
            <a:r>
              <a:rPr lang="en-US" altLang="ko-KR" sz="800" dirty="0"/>
              <a:t>, </a:t>
            </a:r>
            <a:r>
              <a:rPr lang="en-US" altLang="ko-KR" sz="800" dirty="0" err="1"/>
              <a:t>sign_des</a:t>
            </a:r>
            <a:r>
              <a:rPr lang="en-US" altLang="ko-KR" sz="800" dirty="0"/>
              <a:t> in KD: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knn_match</a:t>
            </a:r>
            <a:r>
              <a:rPr lang="en-US" altLang="ko-KR" sz="800" dirty="0"/>
              <a:t> = </a:t>
            </a:r>
            <a:r>
              <a:rPr lang="en-US" altLang="ko-KR" sz="800" dirty="0" err="1"/>
              <a:t>matcher.knnMatch</a:t>
            </a:r>
            <a:r>
              <a:rPr lang="en-US" altLang="ko-KR" sz="800" dirty="0"/>
              <a:t>(</a:t>
            </a:r>
            <a:r>
              <a:rPr lang="en-US" altLang="ko-KR" sz="800" dirty="0" err="1"/>
              <a:t>sign_des</a:t>
            </a:r>
            <a:r>
              <a:rPr lang="en-US" altLang="ko-KR" sz="800" dirty="0"/>
              <a:t>, </a:t>
            </a:r>
            <a:r>
              <a:rPr lang="en-US" altLang="ko-KR" sz="800" dirty="0" err="1"/>
              <a:t>road_des</a:t>
            </a:r>
            <a:r>
              <a:rPr lang="en-US" altLang="ko-KR" sz="800" dirty="0"/>
              <a:t>, 2)</a:t>
            </a:r>
          </a:p>
          <a:p>
            <a:r>
              <a:rPr lang="en-US" altLang="ko-KR" sz="800" dirty="0"/>
              <a:t>            T = 0.7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good_match</a:t>
            </a:r>
            <a:r>
              <a:rPr lang="en-US" altLang="ko-KR" sz="800" dirty="0"/>
              <a:t> = []</a:t>
            </a:r>
          </a:p>
          <a:p>
            <a:r>
              <a:rPr lang="en-US" altLang="ko-KR" sz="800" dirty="0"/>
              <a:t>            for nearest1, nearest2 in </a:t>
            </a:r>
            <a:r>
              <a:rPr lang="en-US" altLang="ko-KR" sz="800" dirty="0" err="1"/>
              <a:t>knn_match</a:t>
            </a:r>
            <a:r>
              <a:rPr lang="en-US" altLang="ko-KR" sz="800" dirty="0"/>
              <a:t>:</a:t>
            </a:r>
          </a:p>
          <a:p>
            <a:r>
              <a:rPr lang="en-US" altLang="ko-KR" sz="800" dirty="0"/>
              <a:t>                if nearest1.distance / nearest2.distance &lt; T:</a:t>
            </a:r>
          </a:p>
          <a:p>
            <a:r>
              <a:rPr lang="en-US" altLang="ko-KR" sz="800" dirty="0"/>
              <a:t>                    </a:t>
            </a:r>
            <a:r>
              <a:rPr lang="en-US" altLang="ko-KR" sz="800" dirty="0" err="1"/>
              <a:t>good_match.append</a:t>
            </a:r>
            <a:r>
              <a:rPr lang="en-US" altLang="ko-KR" sz="800" dirty="0"/>
              <a:t>(nearest1)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GM.append</a:t>
            </a:r>
            <a:r>
              <a:rPr lang="en-US" altLang="ko-KR" sz="800" dirty="0"/>
              <a:t>(</a:t>
            </a:r>
            <a:r>
              <a:rPr lang="en-US" altLang="ko-KR" sz="800" dirty="0" err="1"/>
              <a:t>good_match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    best = </a:t>
            </a:r>
            <a:r>
              <a:rPr lang="en-US" altLang="ko-KR" sz="800" dirty="0" err="1"/>
              <a:t>GM.index</a:t>
            </a:r>
            <a:r>
              <a:rPr lang="en-US" altLang="ko-KR" sz="800" dirty="0"/>
              <a:t>(max(GM, key=</a:t>
            </a:r>
            <a:r>
              <a:rPr lang="en-US" altLang="ko-KR" sz="800" dirty="0" err="1"/>
              <a:t>len</a:t>
            </a:r>
            <a:r>
              <a:rPr lang="en-US" altLang="ko-KR" sz="800" dirty="0"/>
              <a:t>))  # </a:t>
            </a:r>
            <a:r>
              <a:rPr lang="ko-KR" altLang="en-US" sz="800" dirty="0"/>
              <a:t>가장 매칭 잘 된 표지판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    </a:t>
            </a:r>
            <a:r>
              <a:rPr lang="en-US" altLang="ko-KR" sz="800" dirty="0" err="1"/>
              <a:t>img_match</a:t>
            </a:r>
            <a:r>
              <a:rPr lang="en-US" altLang="ko-KR" sz="800" dirty="0"/>
              <a:t> = </a:t>
            </a:r>
            <a:r>
              <a:rPr lang="en-US" altLang="ko-KR" sz="800" dirty="0" err="1"/>
              <a:t>cv.drawMatches</a:t>
            </a:r>
            <a:r>
              <a:rPr lang="en-US" altLang="ko-KR" sz="800" dirty="0"/>
              <a:t>(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self.signImgs</a:t>
            </a:r>
            <a:r>
              <a:rPr lang="en-US" altLang="ko-KR" sz="800" dirty="0"/>
              <a:t>[best], KD[best][0],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self.roadImg</a:t>
            </a:r>
            <a:r>
              <a:rPr lang="en-US" altLang="ko-KR" sz="800" dirty="0"/>
              <a:t>, </a:t>
            </a:r>
            <a:r>
              <a:rPr lang="en-US" altLang="ko-KR" sz="800" dirty="0" err="1"/>
              <a:t>road_kp</a:t>
            </a:r>
            <a:r>
              <a:rPr lang="en-US" altLang="ko-KR" sz="800" dirty="0"/>
              <a:t>,</a:t>
            </a:r>
          </a:p>
          <a:p>
            <a:r>
              <a:rPr lang="en-US" altLang="ko-KR" sz="800" dirty="0"/>
              <a:t>            GM[best], None, flags=2</a:t>
            </a:r>
          </a:p>
          <a:p>
            <a:r>
              <a:rPr lang="en-US" altLang="ko-KR" sz="800" dirty="0"/>
              <a:t>        )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cv.imshow</a:t>
            </a:r>
            <a:r>
              <a:rPr lang="en-US" altLang="ko-KR" sz="800" dirty="0"/>
              <a:t>('Matches and </a:t>
            </a:r>
            <a:r>
              <a:rPr lang="en-US" altLang="ko-KR" sz="800" dirty="0" err="1"/>
              <a:t>Homography</a:t>
            </a:r>
            <a:r>
              <a:rPr lang="en-US" altLang="ko-KR" sz="800" dirty="0"/>
              <a:t>', </a:t>
            </a:r>
            <a:r>
              <a:rPr lang="en-US" altLang="ko-KR" sz="800" dirty="0" err="1"/>
              <a:t>img_match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self.label.setText</a:t>
            </a:r>
            <a:r>
              <a:rPr lang="en-US" altLang="ko-KR" sz="800" dirty="0"/>
              <a:t>(</a:t>
            </a:r>
            <a:r>
              <a:rPr lang="en-US" altLang="ko-KR" sz="800" dirty="0" err="1"/>
              <a:t>self.signFiles</a:t>
            </a:r>
            <a:r>
              <a:rPr lang="en-US" altLang="ko-KR" sz="800" dirty="0"/>
              <a:t>[best][1] + ' </a:t>
            </a:r>
            <a:r>
              <a:rPr lang="ko-KR" altLang="en-US" sz="800" dirty="0"/>
              <a:t>보호구역입니다</a:t>
            </a:r>
            <a:r>
              <a:rPr lang="en-US" altLang="ko-KR" sz="800" dirty="0"/>
              <a:t>. 30km</a:t>
            </a:r>
            <a:r>
              <a:rPr lang="ko-KR" altLang="en-US" sz="800" dirty="0"/>
              <a:t>로 서행하세요</a:t>
            </a:r>
            <a:r>
              <a:rPr lang="en-US" altLang="ko-KR" sz="800" dirty="0"/>
              <a:t>.')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winsound.Beep</a:t>
            </a:r>
            <a:r>
              <a:rPr lang="en-US" altLang="ko-KR" sz="800" dirty="0"/>
              <a:t>(3000, 500)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def </a:t>
            </a:r>
            <a:r>
              <a:rPr lang="en-US" altLang="ko-KR" sz="800" dirty="0" err="1"/>
              <a:t>quitFunction</a:t>
            </a:r>
            <a:r>
              <a:rPr lang="en-US" altLang="ko-KR" sz="800" dirty="0"/>
              <a:t>(self):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cv.destroyAllWindows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self.close</a:t>
            </a:r>
            <a:r>
              <a:rPr lang="en-US" altLang="ko-KR" sz="800" dirty="0"/>
              <a:t>()</a:t>
            </a:r>
          </a:p>
          <a:p>
            <a:endParaRPr lang="en-US" altLang="ko-KR" sz="800" dirty="0"/>
          </a:p>
          <a:p>
            <a:r>
              <a:rPr lang="en-US" altLang="ko-KR" sz="800" dirty="0"/>
              <a:t># </a:t>
            </a:r>
            <a:r>
              <a:rPr lang="ko-KR" altLang="en-US" sz="800" dirty="0"/>
              <a:t>실행</a:t>
            </a:r>
          </a:p>
          <a:p>
            <a:r>
              <a:rPr lang="en-US" altLang="ko-KR" sz="800" dirty="0"/>
              <a:t>if __name__ == '__main__':</a:t>
            </a:r>
          </a:p>
          <a:p>
            <a:r>
              <a:rPr lang="en-US" altLang="ko-KR" sz="800" dirty="0"/>
              <a:t>    app = </a:t>
            </a:r>
            <a:r>
              <a:rPr lang="en-US" altLang="ko-KR" sz="800" dirty="0" err="1"/>
              <a:t>QApplication</a:t>
            </a:r>
            <a:r>
              <a:rPr lang="en-US" altLang="ko-KR" sz="800" dirty="0"/>
              <a:t>(</a:t>
            </a:r>
            <a:r>
              <a:rPr lang="en-US" altLang="ko-KR" sz="800" dirty="0" err="1"/>
              <a:t>sys.argv</a:t>
            </a:r>
            <a:r>
              <a:rPr lang="en-US" altLang="ko-KR" sz="800" dirty="0"/>
              <a:t>)</a:t>
            </a:r>
          </a:p>
          <a:p>
            <a:r>
              <a:rPr lang="en-US" altLang="ko-KR" sz="800" dirty="0"/>
              <a:t>    win = </a:t>
            </a:r>
            <a:r>
              <a:rPr lang="en-US" altLang="ko-KR" sz="800" dirty="0" err="1"/>
              <a:t>TrafficWeak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win.show</a:t>
            </a:r>
            <a:r>
              <a:rPr lang="en-US" altLang="ko-KR" sz="800" dirty="0"/>
              <a:t>()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app.exec</a:t>
            </a:r>
            <a:r>
              <a:rPr lang="en-US" altLang="ko-KR" sz="800" dirty="0"/>
              <a:t>_()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8942F9-8696-A2E6-C79D-533FDFCD2EE0}"/>
              </a:ext>
            </a:extLst>
          </p:cNvPr>
          <p:cNvSpPr/>
          <p:nvPr/>
        </p:nvSpPr>
        <p:spPr>
          <a:xfrm>
            <a:off x="2359741" y="245807"/>
            <a:ext cx="1709841" cy="482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6-4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04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80F88-547C-D72E-FF08-9978930C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64"/>
          <a:stretch/>
        </p:blipFill>
        <p:spPr>
          <a:xfrm>
            <a:off x="4078626" y="2253358"/>
            <a:ext cx="8021934" cy="4511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4492FA-B792-DA4A-7436-314686DD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66" y="292064"/>
            <a:ext cx="4220164" cy="1762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2BAF85-AC6F-F83C-0AEA-7D109534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93" y="344995"/>
            <a:ext cx="4724542" cy="15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06B2A-6279-0C31-86BE-7BE9C15D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81" y="102415"/>
            <a:ext cx="5297906" cy="31252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6E6F92-5EC3-4B3D-539F-CF0D4DD3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94" y="3145133"/>
            <a:ext cx="6626706" cy="35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57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4951</Words>
  <Application>Microsoft Office PowerPoint</Application>
  <PresentationFormat>와이드스크린</PresentationFormat>
  <Paragraphs>607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영상처리6주차 과제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전창수</dc:creator>
  <cp:lastModifiedBy>전창수</cp:lastModifiedBy>
  <cp:revision>4</cp:revision>
  <dcterms:created xsi:type="dcterms:W3CDTF">2025-04-14T10:15:45Z</dcterms:created>
  <dcterms:modified xsi:type="dcterms:W3CDTF">2025-04-22T08:33:16Z</dcterms:modified>
</cp:coreProperties>
</file>